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3" r:id="rId1"/>
    <p:sldMasterId id="2147483664" r:id="rId2"/>
  </p:sldMasterIdLst>
  <p:notesMasterIdLst>
    <p:notesMasterId r:id="rId9"/>
  </p:notesMasterIdLst>
  <p:sldIdLst>
    <p:sldId id="303" r:id="rId3"/>
    <p:sldId id="306" r:id="rId4"/>
    <p:sldId id="1234" r:id="rId5"/>
    <p:sldId id="1235" r:id="rId6"/>
    <p:sldId id="1232" r:id="rId7"/>
    <p:sldId id="785" r:id="rId8"/>
  </p:sldIdLst>
  <p:sldSz cx="9144000" cy="5143500" type="screen16x9"/>
  <p:notesSz cx="6797675" cy="9928225"/>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000000"/>
          </p15:clr>
        </p15:guide>
        <p15:guide id="2" pos="2880">
          <p15:clr>
            <a:srgbClr val="000000"/>
          </p15:clr>
        </p15:guide>
      </p15:sldGuideLst>
    </p:ext>
    <p:ext uri="{2D200454-40CA-4A62-9FC3-DE9A4176ACB9}">
      <p15:notesGuideLst xmlns:p15="http://schemas.microsoft.com/office/powerpoint/2012/main">
        <p15:guide id="1" orient="horz" pos="3127">
          <p15:clr>
            <a:srgbClr val="000000"/>
          </p15:clr>
        </p15:guide>
        <p15:guide id="2" pos="2141">
          <p15:clr>
            <a:srgbClr val="000000"/>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DE9B81-C648-4048-8968-1662EC5559E0}" v="4" dt="2024-03-20T08:46:01.4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031" autoAdjust="0"/>
  </p:normalViewPr>
  <p:slideViewPr>
    <p:cSldViewPr snapToGrid="0">
      <p:cViewPr varScale="1">
        <p:scale>
          <a:sx n="108" d="100"/>
          <a:sy n="108" d="100"/>
        </p:scale>
        <p:origin x="1334" y="77"/>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00" d="100"/>
          <a:sy n="100" d="100"/>
        </p:scale>
        <p:origin x="0" y="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06DE9B81-C648-4048-8968-1662EC5559E0}"/>
    <pc:docChg chg="undo redo custSel addSld modSld">
      <pc:chgData name="Alain Sultan" userId="2b0808dc-3530-4760-ae57-56aa48186e32" providerId="ADAL" clId="{06DE9B81-C648-4048-8968-1662EC5559E0}" dt="2024-03-20T08:53:54.807" v="642" actId="20577"/>
      <pc:docMkLst>
        <pc:docMk/>
      </pc:docMkLst>
      <pc:sldChg chg="modSp mod">
        <pc:chgData name="Alain Sultan" userId="2b0808dc-3530-4760-ae57-56aa48186e32" providerId="ADAL" clId="{06DE9B81-C648-4048-8968-1662EC5559E0}" dt="2024-03-20T08:41:01.367" v="20" actId="404"/>
        <pc:sldMkLst>
          <pc:docMk/>
          <pc:sldMk cId="0" sldId="303"/>
        </pc:sldMkLst>
        <pc:spChg chg="mod">
          <ac:chgData name="Alain Sultan" userId="2b0808dc-3530-4760-ae57-56aa48186e32" providerId="ADAL" clId="{06DE9B81-C648-4048-8968-1662EC5559E0}" dt="2024-03-20T08:41:01.367" v="20" actId="404"/>
          <ac:spMkLst>
            <pc:docMk/>
            <pc:sldMk cId="0" sldId="303"/>
            <ac:spMk id="6152" creationId="{F66BEB48-85C4-3638-60D3-08CA0EEA95C3}"/>
          </ac:spMkLst>
        </pc:spChg>
      </pc:sldChg>
      <pc:sldChg chg="modSp mod">
        <pc:chgData name="Alain Sultan" userId="2b0808dc-3530-4760-ae57-56aa48186e32" providerId="ADAL" clId="{06DE9B81-C648-4048-8968-1662EC5559E0}" dt="2024-03-20T08:43:26.056" v="40" actId="20577"/>
        <pc:sldMkLst>
          <pc:docMk/>
          <pc:sldMk cId="1548059273" sldId="306"/>
        </pc:sldMkLst>
        <pc:spChg chg="mod">
          <ac:chgData name="Alain Sultan" userId="2b0808dc-3530-4760-ae57-56aa48186e32" providerId="ADAL" clId="{06DE9B81-C648-4048-8968-1662EC5559E0}" dt="2024-03-20T08:42:09.169" v="35" actId="20577"/>
          <ac:spMkLst>
            <pc:docMk/>
            <pc:sldMk cId="1548059273" sldId="306"/>
            <ac:spMk id="4" creationId="{E1B4E7E2-CA6A-1E4D-D8C7-0ECFAE6B5599}"/>
          </ac:spMkLst>
        </pc:spChg>
        <pc:spChg chg="mod">
          <ac:chgData name="Alain Sultan" userId="2b0808dc-3530-4760-ae57-56aa48186e32" providerId="ADAL" clId="{06DE9B81-C648-4048-8968-1662EC5559E0}" dt="2024-03-20T08:43:26.056" v="40" actId="20577"/>
          <ac:spMkLst>
            <pc:docMk/>
            <pc:sldMk cId="1548059273" sldId="306"/>
            <ac:spMk id="7" creationId="{F2102ACA-6CB3-49C6-802E-DD905986E29D}"/>
          </ac:spMkLst>
        </pc:spChg>
      </pc:sldChg>
      <pc:sldChg chg="modSp mod">
        <pc:chgData name="Alain Sultan" userId="2b0808dc-3530-4760-ae57-56aa48186e32" providerId="ADAL" clId="{06DE9B81-C648-4048-8968-1662EC5559E0}" dt="2024-03-20T08:42:21.999" v="37"/>
        <pc:sldMkLst>
          <pc:docMk/>
          <pc:sldMk cId="3732880308" sldId="1232"/>
        </pc:sldMkLst>
        <pc:spChg chg="mod">
          <ac:chgData name="Alain Sultan" userId="2b0808dc-3530-4760-ae57-56aa48186e32" providerId="ADAL" clId="{06DE9B81-C648-4048-8968-1662EC5559E0}" dt="2024-03-20T08:42:21.999" v="37"/>
          <ac:spMkLst>
            <pc:docMk/>
            <pc:sldMk cId="3732880308" sldId="1232"/>
            <ac:spMk id="7" creationId="{4CF170C1-4296-1761-514A-D5DAA690B49A}"/>
          </ac:spMkLst>
        </pc:spChg>
        <pc:graphicFrameChg chg="mod modGraphic">
          <ac:chgData name="Alain Sultan" userId="2b0808dc-3530-4760-ae57-56aa48186e32" providerId="ADAL" clId="{06DE9B81-C648-4048-8968-1662EC5559E0}" dt="2024-03-20T08:41:45.212" v="32"/>
          <ac:graphicFrameMkLst>
            <pc:docMk/>
            <pc:sldMk cId="3732880308" sldId="1232"/>
            <ac:graphicFrameMk id="4" creationId="{EAA82519-79B7-4E86-C216-DFA1917B0E49}"/>
          </ac:graphicFrameMkLst>
        </pc:graphicFrameChg>
      </pc:sldChg>
      <pc:sldChg chg="modSp mod">
        <pc:chgData name="Alain Sultan" userId="2b0808dc-3530-4760-ae57-56aa48186e32" providerId="ADAL" clId="{06DE9B81-C648-4048-8968-1662EC5559E0}" dt="2024-03-20T08:52:58.337" v="624" actId="20577"/>
        <pc:sldMkLst>
          <pc:docMk/>
          <pc:sldMk cId="2000075085" sldId="1234"/>
        </pc:sldMkLst>
        <pc:spChg chg="mod">
          <ac:chgData name="Alain Sultan" userId="2b0808dc-3530-4760-ae57-56aa48186e32" providerId="ADAL" clId="{06DE9B81-C648-4048-8968-1662EC5559E0}" dt="2024-03-20T08:52:58.337" v="624" actId="20577"/>
          <ac:spMkLst>
            <pc:docMk/>
            <pc:sldMk cId="2000075085" sldId="1234"/>
            <ac:spMk id="3" creationId="{DE4070AA-65B1-423E-87BF-89594D705B6C}"/>
          </ac:spMkLst>
        </pc:spChg>
        <pc:spChg chg="mod">
          <ac:chgData name="Alain Sultan" userId="2b0808dc-3530-4760-ae57-56aa48186e32" providerId="ADAL" clId="{06DE9B81-C648-4048-8968-1662EC5559E0}" dt="2024-03-20T08:42:17.061" v="36"/>
          <ac:spMkLst>
            <pc:docMk/>
            <pc:sldMk cId="2000075085" sldId="1234"/>
            <ac:spMk id="4" creationId="{011DFBB5-B368-229C-9BA7-34741CBACD37}"/>
          </ac:spMkLst>
        </pc:spChg>
        <pc:spChg chg="mod">
          <ac:chgData name="Alain Sultan" userId="2b0808dc-3530-4760-ae57-56aa48186e32" providerId="ADAL" clId="{06DE9B81-C648-4048-8968-1662EC5559E0}" dt="2024-03-20T08:43:31.832" v="42" actId="20577"/>
          <ac:spMkLst>
            <pc:docMk/>
            <pc:sldMk cId="2000075085" sldId="1234"/>
            <ac:spMk id="7" creationId="{F2102ACA-6CB3-49C6-802E-DD905986E29D}"/>
          </ac:spMkLst>
        </pc:spChg>
      </pc:sldChg>
      <pc:sldChg chg="modSp add mod">
        <pc:chgData name="Alain Sultan" userId="2b0808dc-3530-4760-ae57-56aa48186e32" providerId="ADAL" clId="{06DE9B81-C648-4048-8968-1662EC5559E0}" dt="2024-03-20T08:53:54.807" v="642" actId="20577"/>
        <pc:sldMkLst>
          <pc:docMk/>
          <pc:sldMk cId="4152267536" sldId="1235"/>
        </pc:sldMkLst>
        <pc:spChg chg="mod">
          <ac:chgData name="Alain Sultan" userId="2b0808dc-3530-4760-ae57-56aa48186e32" providerId="ADAL" clId="{06DE9B81-C648-4048-8968-1662EC5559E0}" dt="2024-03-20T08:53:54.807" v="642" actId="20577"/>
          <ac:spMkLst>
            <pc:docMk/>
            <pc:sldMk cId="4152267536" sldId="1235"/>
            <ac:spMk id="3" creationId="{5A28EFE3-B564-6EA9-BE82-970A5634AF63}"/>
          </ac:spMkLst>
        </pc:spChg>
        <pc:spChg chg="mod">
          <ac:chgData name="Alain Sultan" userId="2b0808dc-3530-4760-ae57-56aa48186e32" providerId="ADAL" clId="{06DE9B81-C648-4048-8968-1662EC5559E0}" dt="2024-03-20T08:43:36.589" v="46" actId="20577"/>
          <ac:spMkLst>
            <pc:docMk/>
            <pc:sldMk cId="4152267536" sldId="1235"/>
            <ac:spMk id="7" creationId="{F2536ACC-2E5E-E5D1-2203-6BFADAC808D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6300" cy="496800"/>
          </a:xfrm>
          <a:prstGeom prst="rect">
            <a:avLst/>
          </a:prstGeom>
          <a:noFill/>
          <a:ln>
            <a:noFill/>
          </a:ln>
        </p:spPr>
        <p:txBody>
          <a:bodyPr spcFirstLastPara="1" wrap="square" lIns="92850" tIns="46425" rIns="92850" bIns="46425" anchor="t"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51275" y="0"/>
            <a:ext cx="2946300" cy="496800"/>
          </a:xfrm>
          <a:prstGeom prst="rect">
            <a:avLst/>
          </a:prstGeom>
          <a:noFill/>
          <a:ln>
            <a:noFill/>
          </a:ln>
        </p:spPr>
        <p:txBody>
          <a:bodyPr spcFirstLastPara="1" wrap="square" lIns="92850" tIns="46425" rIns="92850" bIns="46425" anchor="t" anchorCtr="0">
            <a:noAutofit/>
          </a:bodyPr>
          <a:lstStyle>
            <a:lvl1pPr marR="0" lvl="0" algn="r" rtl="0">
              <a:lnSpc>
                <a:spcPct val="100000"/>
              </a:lnSpc>
              <a:spcBef>
                <a:spcPts val="0"/>
              </a:spcBef>
              <a:spcAft>
                <a:spcPts val="0"/>
              </a:spcAft>
              <a:buSzPts val="1400"/>
              <a:buNone/>
              <a:defRPr sz="1200" b="0" i="0" u="none" strike="noStrike" cap="none">
                <a:solidFill>
                  <a:srgbClr val="000000"/>
                </a:solidFill>
                <a:latin typeface="Times New Roman"/>
                <a:ea typeface="Times New Roman"/>
                <a:cs typeface="Times New Roman"/>
                <a:sym typeface="Times New Roman"/>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88900" y="742950"/>
            <a:ext cx="6619800" cy="3724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06462" y="4716462"/>
            <a:ext cx="4984800" cy="4468800"/>
          </a:xfrm>
          <a:prstGeom prst="rect">
            <a:avLst/>
          </a:prstGeom>
          <a:noFill/>
          <a:ln>
            <a:noFill/>
          </a:ln>
        </p:spPr>
        <p:txBody>
          <a:bodyPr spcFirstLastPara="1" wrap="square" lIns="92850" tIns="46425" rIns="92850" bIns="46425"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9431337"/>
            <a:ext cx="2946300" cy="496800"/>
          </a:xfrm>
          <a:prstGeom prst="rect">
            <a:avLst/>
          </a:prstGeom>
          <a:noFill/>
          <a:ln>
            <a:noFill/>
          </a:ln>
        </p:spPr>
        <p:txBody>
          <a:bodyPr spcFirstLastPara="1" wrap="square" lIns="92850" tIns="46425" rIns="92850" bIns="46425" anchor="b"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51275" y="9431337"/>
            <a:ext cx="2946300" cy="496800"/>
          </a:xfrm>
          <a:prstGeom prst="rect">
            <a:avLst/>
          </a:prstGeom>
          <a:noFill/>
          <a:ln>
            <a:noFill/>
          </a:ln>
        </p:spPr>
        <p:txBody>
          <a:bodyPr spcFirstLastPara="1" wrap="square" lIns="92850" tIns="46425" rIns="92850" bIns="46425"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B721D71C-0C60-4E6C-B8BA-EFE883F25C77}"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Font typeface="Calibri"/>
              <a:buChar char="•"/>
              <a:defRPr/>
            </a:lvl1pPr>
            <a:lvl2pPr marL="914400" lvl="1" indent="-342900" algn="l" rtl="0">
              <a:spcBef>
                <a:spcPts val="360"/>
              </a:spcBef>
              <a:spcAft>
                <a:spcPts val="0"/>
              </a:spcAft>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0"/>
        <p:cNvGrpSpPr/>
        <p:nvPr/>
      </p:nvGrpSpPr>
      <p:grpSpPr>
        <a:xfrm>
          <a:off x="0" y="0"/>
          <a:ext cx="0" cy="0"/>
          <a:chOff x="0" y="0"/>
          <a:chExt cx="0" cy="0"/>
        </a:xfrm>
      </p:grpSpPr>
      <p:sp>
        <p:nvSpPr>
          <p:cNvPr id="71" name="Google Shape;71;p13"/>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72" name="Google Shape;72;p13"/>
          <p:cNvSpPr txBox="1">
            <a:spLocks noGrp="1"/>
          </p:cNvSpPr>
          <p:nvPr>
            <p:ph type="body" idx="1"/>
          </p:nvPr>
        </p:nvSpPr>
        <p:spPr>
          <a:xfrm>
            <a:off x="457200" y="1150938"/>
            <a:ext cx="4040100" cy="4809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73" name="Google Shape;73;p13"/>
          <p:cNvSpPr txBox="1">
            <a:spLocks noGrp="1"/>
          </p:cNvSpPr>
          <p:nvPr>
            <p:ph type="body" idx="2"/>
          </p:nvPr>
        </p:nvSpPr>
        <p:spPr>
          <a:xfrm>
            <a:off x="457200" y="1631950"/>
            <a:ext cx="4040100" cy="2962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74" name="Google Shape;74;p13"/>
          <p:cNvSpPr txBox="1">
            <a:spLocks noGrp="1"/>
          </p:cNvSpPr>
          <p:nvPr>
            <p:ph type="body" idx="3"/>
          </p:nvPr>
        </p:nvSpPr>
        <p:spPr>
          <a:xfrm>
            <a:off x="4645025" y="1150938"/>
            <a:ext cx="4041900" cy="4809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75" name="Google Shape;75;p13"/>
          <p:cNvSpPr txBox="1">
            <a:spLocks noGrp="1"/>
          </p:cNvSpPr>
          <p:nvPr>
            <p:ph type="body" idx="4"/>
          </p:nvPr>
        </p:nvSpPr>
        <p:spPr>
          <a:xfrm>
            <a:off x="4645025" y="1631950"/>
            <a:ext cx="4041900" cy="2962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76" name="Google Shape;76;p13"/>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81" name="Google Shape;81;p14"/>
          <p:cNvSpPr txBox="1">
            <a:spLocks noGrp="1"/>
          </p:cNvSpPr>
          <p:nvPr>
            <p:ph type="body" idx="1"/>
          </p:nvPr>
        </p:nvSpPr>
        <p:spPr>
          <a:xfrm>
            <a:off x="457200" y="1200150"/>
            <a:ext cx="4038600" cy="33942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82" name="Google Shape;82;p14"/>
          <p:cNvSpPr txBox="1">
            <a:spLocks noGrp="1"/>
          </p:cNvSpPr>
          <p:nvPr>
            <p:ph type="body" idx="2"/>
          </p:nvPr>
        </p:nvSpPr>
        <p:spPr>
          <a:xfrm>
            <a:off x="4648200" y="1200150"/>
            <a:ext cx="4038600" cy="33942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83" name="Google Shape;83;p14"/>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4" name="Google Shape;84;p14"/>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5" name="Google Shape;85;p14"/>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86"/>
        <p:cNvGrpSpPr/>
        <p:nvPr/>
      </p:nvGrpSpPr>
      <p:grpSpPr>
        <a:xfrm>
          <a:off x="0" y="0"/>
          <a:ext cx="0" cy="0"/>
          <a:chOff x="0" y="0"/>
          <a:chExt cx="0" cy="0"/>
        </a:xfrm>
      </p:grpSpPr>
      <p:sp>
        <p:nvSpPr>
          <p:cNvPr id="87" name="Google Shape;87;p15"/>
          <p:cNvSpPr txBox="1">
            <a:spLocks noGrp="1"/>
          </p:cNvSpPr>
          <p:nvPr>
            <p:ph type="title"/>
          </p:nvPr>
        </p:nvSpPr>
        <p:spPr>
          <a:xfrm>
            <a:off x="722313" y="3305175"/>
            <a:ext cx="7772400" cy="1022400"/>
          </a:xfrm>
          <a:prstGeom prst="rect">
            <a:avLst/>
          </a:prstGeom>
          <a:noFill/>
          <a:ln>
            <a:noFill/>
          </a:ln>
        </p:spPr>
        <p:txBody>
          <a:bodyPr spcFirstLastPara="1" wrap="square" lIns="91425" tIns="45700" rIns="91425" bIns="45700" anchor="t" anchorCtr="0">
            <a:noAutofit/>
          </a:bodyPr>
          <a:lstStyle>
            <a:lvl1pPr lvl="0" algn="l" rtl="0">
              <a:spcBef>
                <a:spcPts val="0"/>
              </a:spcBef>
              <a:spcAft>
                <a:spcPts val="0"/>
              </a:spcAft>
              <a:buSzPts val="1400"/>
              <a:buNone/>
              <a:defRPr sz="4000" b="1" cap="none"/>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88" name="Google Shape;88;p15"/>
          <p:cNvSpPr txBox="1">
            <a:spLocks noGrp="1"/>
          </p:cNvSpPr>
          <p:nvPr>
            <p:ph type="body" idx="1"/>
          </p:nvPr>
        </p:nvSpPr>
        <p:spPr>
          <a:xfrm>
            <a:off x="722313" y="2179638"/>
            <a:ext cx="7772400" cy="1125600"/>
          </a:xfrm>
          <a:prstGeom prst="rect">
            <a:avLst/>
          </a:prstGeom>
          <a:noFill/>
          <a:ln>
            <a:noFill/>
          </a:ln>
        </p:spPr>
        <p:txBody>
          <a:bodyPr spcFirstLastPara="1" wrap="square" lIns="91425" tIns="45700" rIns="91425" bIns="45700" anchor="b" anchorCtr="0">
            <a:noAutofit/>
          </a:bodyPr>
          <a:lstStyle>
            <a:lvl1pPr marL="457200" lvl="0" indent="-228600" algn="l" rtl="0">
              <a:spcBef>
                <a:spcPts val="400"/>
              </a:spcBef>
              <a:spcAft>
                <a:spcPts val="0"/>
              </a:spcAft>
              <a:buClr>
                <a:srgbClr val="888888"/>
              </a:buClr>
              <a:buSzPts val="2000"/>
              <a:buNone/>
              <a:defRPr sz="2000">
                <a:solidFill>
                  <a:srgbClr val="888888"/>
                </a:solidFill>
              </a:defRPr>
            </a:lvl1pPr>
            <a:lvl2pPr marL="914400" lvl="1" indent="-228600" algn="l" rtl="0">
              <a:spcBef>
                <a:spcPts val="360"/>
              </a:spcBef>
              <a:spcAft>
                <a:spcPts val="0"/>
              </a:spcAft>
              <a:buClr>
                <a:srgbClr val="888888"/>
              </a:buClr>
              <a:buSzPts val="1800"/>
              <a:buNone/>
              <a:defRPr sz="1800">
                <a:solidFill>
                  <a:srgbClr val="888888"/>
                </a:solidFill>
              </a:defRPr>
            </a:lvl2pPr>
            <a:lvl3pPr marL="1371600" lvl="2" indent="-228600" algn="l" rtl="0">
              <a:spcBef>
                <a:spcPts val="320"/>
              </a:spcBef>
              <a:spcAft>
                <a:spcPts val="0"/>
              </a:spcAft>
              <a:buClr>
                <a:srgbClr val="888888"/>
              </a:buClr>
              <a:buSzPts val="1600"/>
              <a:buNone/>
              <a:defRPr sz="1600">
                <a:solidFill>
                  <a:srgbClr val="888888"/>
                </a:solidFill>
              </a:defRPr>
            </a:lvl3pPr>
            <a:lvl4pPr marL="1828800" lvl="3" indent="-228600" algn="l" rtl="0">
              <a:spcBef>
                <a:spcPts val="280"/>
              </a:spcBef>
              <a:spcAft>
                <a:spcPts val="0"/>
              </a:spcAft>
              <a:buClr>
                <a:srgbClr val="888888"/>
              </a:buClr>
              <a:buSzPts val="1400"/>
              <a:buNone/>
              <a:defRPr sz="1400">
                <a:solidFill>
                  <a:srgbClr val="888888"/>
                </a:solidFill>
              </a:defRPr>
            </a:lvl4pPr>
            <a:lvl5pPr marL="2286000" lvl="4" indent="-228600" algn="l" rtl="0">
              <a:spcBef>
                <a:spcPts val="280"/>
              </a:spcBef>
              <a:spcAft>
                <a:spcPts val="0"/>
              </a:spcAft>
              <a:buClr>
                <a:srgbClr val="888888"/>
              </a:buClr>
              <a:buSzPts val="1400"/>
              <a:buNone/>
              <a:defRPr sz="1400">
                <a:solidFill>
                  <a:srgbClr val="888888"/>
                </a:solidFill>
              </a:defRPr>
            </a:lvl5pPr>
            <a:lvl6pPr marL="2743200" lvl="5" indent="-228600" algn="l" rtl="0">
              <a:spcBef>
                <a:spcPts val="280"/>
              </a:spcBef>
              <a:spcAft>
                <a:spcPts val="0"/>
              </a:spcAft>
              <a:buClr>
                <a:srgbClr val="888888"/>
              </a:buClr>
              <a:buSzPts val="1400"/>
              <a:buNone/>
              <a:defRPr sz="1400">
                <a:solidFill>
                  <a:srgbClr val="888888"/>
                </a:solidFill>
              </a:defRPr>
            </a:lvl6pPr>
            <a:lvl7pPr marL="3200400" lvl="6" indent="-228600" algn="l" rtl="0">
              <a:spcBef>
                <a:spcPts val="280"/>
              </a:spcBef>
              <a:spcAft>
                <a:spcPts val="0"/>
              </a:spcAft>
              <a:buClr>
                <a:srgbClr val="888888"/>
              </a:buClr>
              <a:buSzPts val="1400"/>
              <a:buNone/>
              <a:defRPr sz="1400">
                <a:solidFill>
                  <a:srgbClr val="888888"/>
                </a:solidFill>
              </a:defRPr>
            </a:lvl7pPr>
            <a:lvl8pPr marL="3657600" lvl="7" indent="-228600" algn="l" rtl="0">
              <a:spcBef>
                <a:spcPts val="280"/>
              </a:spcBef>
              <a:spcAft>
                <a:spcPts val="0"/>
              </a:spcAft>
              <a:buClr>
                <a:srgbClr val="888888"/>
              </a:buClr>
              <a:buSzPts val="1400"/>
              <a:buNone/>
              <a:defRPr sz="1400">
                <a:solidFill>
                  <a:srgbClr val="888888"/>
                </a:solidFill>
              </a:defRPr>
            </a:lvl8pPr>
            <a:lvl9pPr marL="4114800" lvl="8" indent="-228600" algn="l" rtl="0">
              <a:spcBef>
                <a:spcPts val="280"/>
              </a:spcBef>
              <a:spcAft>
                <a:spcPts val="0"/>
              </a:spcAft>
              <a:buClr>
                <a:srgbClr val="888888"/>
              </a:buClr>
              <a:buSzPts val="1400"/>
              <a:buNone/>
              <a:defRPr sz="1400">
                <a:solidFill>
                  <a:srgbClr val="888888"/>
                </a:solidFill>
              </a:defRPr>
            </a:lvl9pPr>
          </a:lstStyle>
          <a:p>
            <a:endParaRPr/>
          </a:p>
        </p:txBody>
      </p:sp>
      <p:sp>
        <p:nvSpPr>
          <p:cNvPr id="89" name="Google Shape;89;p15"/>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0" name="Google Shape;90;p15"/>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1" name="Google Shape;91;p15"/>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2"/>
        <p:cNvGrpSpPr/>
        <p:nvPr/>
      </p:nvGrpSpPr>
      <p:grpSpPr>
        <a:xfrm>
          <a:off x="0" y="0"/>
          <a:ext cx="0" cy="0"/>
          <a:chOff x="0" y="0"/>
          <a:chExt cx="0" cy="0"/>
        </a:xfrm>
      </p:grpSpPr>
      <p:sp>
        <p:nvSpPr>
          <p:cNvPr id="93" name="Google Shape;93;p16"/>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94" name="Google Shape;94;p16"/>
          <p:cNvSpPr txBox="1">
            <a:spLocks noGrp="1"/>
          </p:cNvSpPr>
          <p:nvPr>
            <p:ph type="body" idx="1"/>
          </p:nvPr>
        </p:nvSpPr>
        <p:spPr>
          <a:xfrm>
            <a:off x="457200" y="1200150"/>
            <a:ext cx="8229600" cy="33942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95" name="Google Shape;95;p16"/>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6" name="Google Shape;96;p16"/>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7" name="Google Shape;97;p16"/>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8"/>
        <p:cNvGrpSpPr/>
        <p:nvPr/>
      </p:nvGrpSpPr>
      <p:grpSpPr>
        <a:xfrm>
          <a:off x="0" y="0"/>
          <a:ext cx="0" cy="0"/>
          <a:chOff x="0" y="0"/>
          <a:chExt cx="0" cy="0"/>
        </a:xfrm>
      </p:grpSpPr>
      <p:sp>
        <p:nvSpPr>
          <p:cNvPr id="99" name="Google Shape;99;p17"/>
          <p:cNvSpPr txBox="1">
            <a:spLocks noGrp="1"/>
          </p:cNvSpPr>
          <p:nvPr>
            <p:ph type="ctrTitle"/>
          </p:nvPr>
        </p:nvSpPr>
        <p:spPr>
          <a:xfrm>
            <a:off x="685800" y="1598613"/>
            <a:ext cx="7772400" cy="11016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00" name="Google Shape;100;p17"/>
          <p:cNvSpPr txBox="1">
            <a:spLocks noGrp="1"/>
          </p:cNvSpPr>
          <p:nvPr>
            <p:ph type="subTitle" idx="1"/>
          </p:nvPr>
        </p:nvSpPr>
        <p:spPr>
          <a:xfrm>
            <a:off x="1371600" y="2914650"/>
            <a:ext cx="6400800" cy="1314600"/>
          </a:xfrm>
          <a:prstGeom prst="rect">
            <a:avLst/>
          </a:prstGeom>
          <a:noFill/>
          <a:ln>
            <a:noFill/>
          </a:ln>
        </p:spPr>
        <p:txBody>
          <a:bodyPr spcFirstLastPara="1" wrap="square" lIns="91425" tIns="45700" rIns="91425" bIns="45700" anchor="t" anchorCtr="0">
            <a:noAutofit/>
          </a:bodyPr>
          <a:lstStyle>
            <a:lvl1pPr lvl="0" algn="ctr" rtl="0">
              <a:spcBef>
                <a:spcPts val="640"/>
              </a:spcBef>
              <a:spcAft>
                <a:spcPts val="0"/>
              </a:spcAft>
              <a:buClr>
                <a:srgbClr val="888888"/>
              </a:buClr>
              <a:buSzPts val="3200"/>
              <a:buNone/>
              <a:defRPr>
                <a:solidFill>
                  <a:srgbClr val="888888"/>
                </a:solidFill>
              </a:defRPr>
            </a:lvl1pPr>
            <a:lvl2pPr lvl="1" algn="ctr" rtl="0">
              <a:spcBef>
                <a:spcPts val="560"/>
              </a:spcBef>
              <a:spcAft>
                <a:spcPts val="0"/>
              </a:spcAft>
              <a:buClr>
                <a:srgbClr val="888888"/>
              </a:buClr>
              <a:buSzPts val="2800"/>
              <a:buNone/>
              <a:defRPr>
                <a:solidFill>
                  <a:srgbClr val="888888"/>
                </a:solidFill>
              </a:defRPr>
            </a:lvl2pPr>
            <a:lvl3pPr lvl="2" algn="ctr" rtl="0">
              <a:spcBef>
                <a:spcPts val="480"/>
              </a:spcBef>
              <a:spcAft>
                <a:spcPts val="0"/>
              </a:spcAft>
              <a:buClr>
                <a:srgbClr val="888888"/>
              </a:buClr>
              <a:buSzPts val="2400"/>
              <a:buNone/>
              <a:defRPr>
                <a:solidFill>
                  <a:srgbClr val="888888"/>
                </a:solidFill>
              </a:defRPr>
            </a:lvl3pPr>
            <a:lvl4pPr lvl="3" algn="ctr" rtl="0">
              <a:spcBef>
                <a:spcPts val="400"/>
              </a:spcBef>
              <a:spcAft>
                <a:spcPts val="0"/>
              </a:spcAft>
              <a:buClr>
                <a:srgbClr val="888888"/>
              </a:buClr>
              <a:buSzPts val="2000"/>
              <a:buNone/>
              <a:defRPr>
                <a:solidFill>
                  <a:srgbClr val="888888"/>
                </a:solidFill>
              </a:defRPr>
            </a:lvl4pPr>
            <a:lvl5pPr lvl="4" algn="ctr" rtl="0">
              <a:spcBef>
                <a:spcPts val="400"/>
              </a:spcBef>
              <a:spcAft>
                <a:spcPts val="0"/>
              </a:spcAft>
              <a:buClr>
                <a:srgbClr val="888888"/>
              </a:buClr>
              <a:buSzPts val="2000"/>
              <a:buNone/>
              <a:defRPr>
                <a:solidFill>
                  <a:srgbClr val="888888"/>
                </a:solidFill>
              </a:defRPr>
            </a:lvl5pPr>
            <a:lvl6pPr lvl="5" algn="ctr" rtl="0">
              <a:spcBef>
                <a:spcPts val="400"/>
              </a:spcBef>
              <a:spcAft>
                <a:spcPts val="0"/>
              </a:spcAft>
              <a:buClr>
                <a:srgbClr val="888888"/>
              </a:buClr>
              <a:buSzPts val="2000"/>
              <a:buNone/>
              <a:defRPr>
                <a:solidFill>
                  <a:srgbClr val="888888"/>
                </a:solidFill>
              </a:defRPr>
            </a:lvl6pPr>
            <a:lvl7pPr lvl="6" algn="ctr" rtl="0">
              <a:spcBef>
                <a:spcPts val="400"/>
              </a:spcBef>
              <a:spcAft>
                <a:spcPts val="0"/>
              </a:spcAft>
              <a:buClr>
                <a:srgbClr val="888888"/>
              </a:buClr>
              <a:buSzPts val="2000"/>
              <a:buNone/>
              <a:defRPr>
                <a:solidFill>
                  <a:srgbClr val="888888"/>
                </a:solidFill>
              </a:defRPr>
            </a:lvl7pPr>
            <a:lvl8pPr lvl="7" algn="ctr" rtl="0">
              <a:spcBef>
                <a:spcPts val="400"/>
              </a:spcBef>
              <a:spcAft>
                <a:spcPts val="0"/>
              </a:spcAft>
              <a:buClr>
                <a:srgbClr val="888888"/>
              </a:buClr>
              <a:buSzPts val="2000"/>
              <a:buNone/>
              <a:defRPr>
                <a:solidFill>
                  <a:srgbClr val="888888"/>
                </a:solidFill>
              </a:defRPr>
            </a:lvl8pPr>
            <a:lvl9pPr lvl="8" algn="ctr" rtl="0">
              <a:spcBef>
                <a:spcPts val="400"/>
              </a:spcBef>
              <a:spcAft>
                <a:spcPts val="0"/>
              </a:spcAft>
              <a:buClr>
                <a:srgbClr val="888888"/>
              </a:buClr>
              <a:buSzPts val="2000"/>
              <a:buNone/>
              <a:defRPr>
                <a:solidFill>
                  <a:srgbClr val="888888"/>
                </a:solidFill>
              </a:defRPr>
            </a:lvl9pPr>
          </a:lstStyle>
          <a:p>
            <a:endParaRPr/>
          </a:p>
        </p:txBody>
      </p:sp>
      <p:sp>
        <p:nvSpPr>
          <p:cNvPr id="101" name="Google Shape;101;p17"/>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2" name="Google Shape;102;p17"/>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3" name="Google Shape;103;p17"/>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31383850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086103C9-0E62-4478-8743-1DED6A27C7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a:extLst>
              <a:ext uri="{FF2B5EF4-FFF2-40B4-BE49-F238E27FC236}">
                <a16:creationId xmlns:a16="http://schemas.microsoft.com/office/drawing/2014/main" id="{9D8706E0-48D9-4048-93E8-86E04B0A175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4288" y="0"/>
            <a:ext cx="1746250"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597822"/>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57532" y="287948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15953461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5"/>
        <p:cNvGrpSpPr/>
        <p:nvPr/>
      </p:nvGrpSpPr>
      <p:grpSpPr>
        <a:xfrm>
          <a:off x="0" y="0"/>
          <a:ext cx="0" cy="0"/>
          <a:chOff x="0" y="0"/>
          <a:chExt cx="0" cy="0"/>
        </a:xfrm>
      </p:grpSpPr>
      <p:sp>
        <p:nvSpPr>
          <p:cNvPr id="36" name="Google Shape;36;p7"/>
          <p:cNvSpPr txBox="1">
            <a:spLocks noGrp="1"/>
          </p:cNvSpPr>
          <p:nvPr>
            <p:ph type="title"/>
          </p:nvPr>
        </p:nvSpPr>
        <p:spPr>
          <a:xfrm rot="5400000">
            <a:off x="5464200" y="1371575"/>
            <a:ext cx="4387800" cy="20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37" name="Google Shape;37;p7"/>
          <p:cNvSpPr txBox="1">
            <a:spLocks noGrp="1"/>
          </p:cNvSpPr>
          <p:nvPr>
            <p:ph type="body" idx="1"/>
          </p:nvPr>
        </p:nvSpPr>
        <p:spPr>
          <a:xfrm rot="5400000">
            <a:off x="1273200" y="-609625"/>
            <a:ext cx="4387800" cy="60198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38" name="Google Shape;38;p7"/>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9" name="Google Shape;39;p7"/>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0" name="Google Shape;40;p7"/>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41"/>
        <p:cNvGrpSpPr/>
        <p:nvPr/>
      </p:nvGrpSpPr>
      <p:grpSpPr>
        <a:xfrm>
          <a:off x="0" y="0"/>
          <a:ext cx="0" cy="0"/>
          <a:chOff x="0" y="0"/>
          <a:chExt cx="0" cy="0"/>
        </a:xfrm>
      </p:grpSpPr>
      <p:sp>
        <p:nvSpPr>
          <p:cNvPr id="42" name="Google Shape;42;p8"/>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3" name="Google Shape;43;p8"/>
          <p:cNvSpPr txBox="1">
            <a:spLocks noGrp="1"/>
          </p:cNvSpPr>
          <p:nvPr>
            <p:ph type="body" idx="1"/>
          </p:nvPr>
        </p:nvSpPr>
        <p:spPr>
          <a:xfrm rot="5400000">
            <a:off x="2874900" y="-1217550"/>
            <a:ext cx="3394200" cy="82296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792288" y="3600450"/>
            <a:ext cx="5486400" cy="4254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SzPts val="1400"/>
              <a:buNone/>
              <a:defRPr sz="2000" b="1"/>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9" name="Google Shape;49;p9"/>
          <p:cNvSpPr>
            <a:spLocks noGrp="1"/>
          </p:cNvSpPr>
          <p:nvPr>
            <p:ph type="pic" idx="2"/>
          </p:nvPr>
        </p:nvSpPr>
        <p:spPr>
          <a:xfrm>
            <a:off x="1792288" y="460375"/>
            <a:ext cx="5486400" cy="3086100"/>
          </a:xfrm>
          <a:prstGeom prst="rect">
            <a:avLst/>
          </a:prstGeom>
          <a:noFill/>
          <a:ln>
            <a:noFill/>
          </a:ln>
        </p:spPr>
      </p:sp>
      <p:sp>
        <p:nvSpPr>
          <p:cNvPr id="50" name="Google Shape;50;p9"/>
          <p:cNvSpPr txBox="1">
            <a:spLocks noGrp="1"/>
          </p:cNvSpPr>
          <p:nvPr>
            <p:ph type="body" idx="1"/>
          </p:nvPr>
        </p:nvSpPr>
        <p:spPr>
          <a:xfrm>
            <a:off x="1792288" y="4025900"/>
            <a:ext cx="5486400" cy="6033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51" name="Google Shape;51;p9"/>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2" name="Google Shape;52;p9"/>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3" name="Google Shape;53;p9"/>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0"/>
          <p:cNvSpPr txBox="1">
            <a:spLocks noGrp="1"/>
          </p:cNvSpPr>
          <p:nvPr>
            <p:ph type="title"/>
          </p:nvPr>
        </p:nvSpPr>
        <p:spPr>
          <a:xfrm>
            <a:off x="457200" y="204788"/>
            <a:ext cx="3008400" cy="8715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SzPts val="1400"/>
              <a:buNone/>
              <a:defRPr sz="2000" b="1"/>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56" name="Google Shape;56;p10"/>
          <p:cNvSpPr txBox="1">
            <a:spLocks noGrp="1"/>
          </p:cNvSpPr>
          <p:nvPr>
            <p:ph type="body" idx="1"/>
          </p:nvPr>
        </p:nvSpPr>
        <p:spPr>
          <a:xfrm>
            <a:off x="3575050" y="204788"/>
            <a:ext cx="5111700" cy="4389300"/>
          </a:xfrm>
          <a:prstGeom prst="rect">
            <a:avLst/>
          </a:prstGeom>
          <a:noFill/>
          <a:ln>
            <a:noFill/>
          </a:ln>
        </p:spPr>
        <p:txBody>
          <a:bodyPr spcFirstLastPara="1" wrap="square" lIns="91425" tIns="45700" rIns="91425" bIns="45700" anchor="t" anchorCtr="0">
            <a:noAutofit/>
          </a:bodyPr>
          <a:lstStyle>
            <a:lvl1pPr marL="457200" lvl="0" indent="-431800" algn="l" rtl="0">
              <a:spcBef>
                <a:spcPts val="640"/>
              </a:spcBef>
              <a:spcAft>
                <a:spcPts val="0"/>
              </a:spcAft>
              <a:buClr>
                <a:schemeClr val="dk1"/>
              </a:buClr>
              <a:buSzPts val="3200"/>
              <a:buChar char="•"/>
              <a:defRPr sz="3200"/>
            </a:lvl1pPr>
            <a:lvl2pPr marL="914400" lvl="1" indent="-406400" algn="l" rtl="0">
              <a:spcBef>
                <a:spcPts val="560"/>
              </a:spcBef>
              <a:spcAft>
                <a:spcPts val="0"/>
              </a:spcAft>
              <a:buClr>
                <a:schemeClr val="dk1"/>
              </a:buClr>
              <a:buSzPts val="2800"/>
              <a:buChar char="–"/>
              <a:defRPr sz="2800"/>
            </a:lvl2pPr>
            <a:lvl3pPr marL="1371600" lvl="2" indent="-381000" algn="l" rtl="0">
              <a:spcBef>
                <a:spcPts val="480"/>
              </a:spcBef>
              <a:spcAft>
                <a:spcPts val="0"/>
              </a:spcAft>
              <a:buClr>
                <a:schemeClr val="dk1"/>
              </a:buClr>
              <a:buSzPts val="2400"/>
              <a:buChar char="•"/>
              <a:defRPr sz="2400"/>
            </a:lvl3pPr>
            <a:lvl4pPr marL="1828800" lvl="3" indent="-355600" algn="l" rtl="0">
              <a:spcBef>
                <a:spcPts val="400"/>
              </a:spcBef>
              <a:spcAft>
                <a:spcPts val="0"/>
              </a:spcAft>
              <a:buClr>
                <a:schemeClr val="dk1"/>
              </a:buClr>
              <a:buSzPts val="2000"/>
              <a:buChar char="–"/>
              <a:defRPr sz="2000"/>
            </a:lvl4pPr>
            <a:lvl5pPr marL="2286000" lvl="4" indent="-355600" algn="l" rtl="0">
              <a:spcBef>
                <a:spcPts val="400"/>
              </a:spcBef>
              <a:spcAft>
                <a:spcPts val="0"/>
              </a:spcAft>
              <a:buClr>
                <a:schemeClr val="dk1"/>
              </a:buClr>
              <a:buSzPts val="2000"/>
              <a:buChar char="»"/>
              <a:defRPr sz="2000"/>
            </a:lvl5pPr>
            <a:lvl6pPr marL="2743200" lvl="5" indent="-355600" algn="l" rtl="0">
              <a:spcBef>
                <a:spcPts val="400"/>
              </a:spcBef>
              <a:spcAft>
                <a:spcPts val="0"/>
              </a:spcAft>
              <a:buClr>
                <a:schemeClr val="dk1"/>
              </a:buClr>
              <a:buSzPts val="2000"/>
              <a:buChar char="•"/>
              <a:defRPr sz="2000"/>
            </a:lvl6pPr>
            <a:lvl7pPr marL="3200400" lvl="6" indent="-355600" algn="l" rtl="0">
              <a:spcBef>
                <a:spcPts val="400"/>
              </a:spcBef>
              <a:spcAft>
                <a:spcPts val="0"/>
              </a:spcAft>
              <a:buClr>
                <a:schemeClr val="dk1"/>
              </a:buClr>
              <a:buSzPts val="2000"/>
              <a:buChar char="•"/>
              <a:defRPr sz="2000"/>
            </a:lvl7pPr>
            <a:lvl8pPr marL="3657600" lvl="7" indent="-355600" algn="l" rtl="0">
              <a:spcBef>
                <a:spcPts val="400"/>
              </a:spcBef>
              <a:spcAft>
                <a:spcPts val="0"/>
              </a:spcAft>
              <a:buClr>
                <a:schemeClr val="dk1"/>
              </a:buClr>
              <a:buSzPts val="2000"/>
              <a:buChar char="•"/>
              <a:defRPr sz="2000"/>
            </a:lvl8pPr>
            <a:lvl9pPr marL="4114800" lvl="8" indent="-355600" algn="l" rtl="0">
              <a:spcBef>
                <a:spcPts val="400"/>
              </a:spcBef>
              <a:spcAft>
                <a:spcPts val="0"/>
              </a:spcAft>
              <a:buClr>
                <a:schemeClr val="dk1"/>
              </a:buClr>
              <a:buSzPts val="2000"/>
              <a:buChar char="•"/>
              <a:defRPr sz="2000"/>
            </a:lvl9pPr>
          </a:lstStyle>
          <a:p>
            <a:endParaRPr/>
          </a:p>
        </p:txBody>
      </p:sp>
      <p:sp>
        <p:nvSpPr>
          <p:cNvPr id="57" name="Google Shape;57;p10"/>
          <p:cNvSpPr txBox="1">
            <a:spLocks noGrp="1"/>
          </p:cNvSpPr>
          <p:nvPr>
            <p:ph type="body" idx="2"/>
          </p:nvPr>
        </p:nvSpPr>
        <p:spPr>
          <a:xfrm>
            <a:off x="457200" y="1076325"/>
            <a:ext cx="3008400" cy="35178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58" name="Google Shape;58;p10"/>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11"/>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3" name="Google Shape;63;p11"/>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4" name="Google Shape;64;p11"/>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67" name="Google Shape;67;p12"/>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8" name="Google Shape;68;p12"/>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9" name="Google Shape;69;p12"/>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1pPr>
            <a:lvl2pPr marR="0" lvl="1"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2pPr>
            <a:lvl3pPr marR="0" lvl="2"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3pPr>
            <a:lvl4pPr marR="0" lvl="3"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4pPr>
            <a:lvl5pPr marR="0" lvl="4"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5pPr>
            <a:lvl6pPr marR="0" lvl="5"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6pPr>
            <a:lvl7pPr marR="0" lvl="6"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7pPr>
            <a:lvl8pPr marR="0" lvl="7"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8pPr>
            <a:lvl9pPr marR="0" lvl="8"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9pPr>
          </a:lstStyle>
          <a:p>
            <a:endParaRPr/>
          </a:p>
        </p:txBody>
      </p:sp>
      <p:sp>
        <p:nvSpPr>
          <p:cNvPr id="20" name="Google Shape;20;p3"/>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p:nvPr/>
        </p:nvSpPr>
        <p:spPr>
          <a:xfrm>
            <a:off x="4086225" y="2478087"/>
            <a:ext cx="974700" cy="246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000"/>
              <a:buFont typeface="Arial"/>
              <a:buNone/>
            </a:pPr>
            <a:r>
              <a:rPr lang="en-US" sz="1000" b="0" i="0" u="none">
                <a:solidFill>
                  <a:schemeClr val="lt1"/>
                </a:solidFill>
                <a:latin typeface="Arial"/>
                <a:ea typeface="Arial"/>
                <a:cs typeface="Arial"/>
                <a:sym typeface="Arial"/>
              </a:rPr>
              <a:t>© 3GPP 2012</a:t>
            </a:r>
            <a:endParaRPr/>
          </a:p>
        </p:txBody>
      </p:sp>
      <p:pic>
        <p:nvPicPr>
          <p:cNvPr id="22" name="Google Shape;22;p3"/>
          <p:cNvPicPr preferRelativeResize="0"/>
          <p:nvPr/>
        </p:nvPicPr>
        <p:blipFill rotWithShape="1">
          <a:blip r:embed="rId5">
            <a:alphaModFix/>
          </a:blip>
          <a:srcRect/>
          <a:stretch/>
        </p:blipFill>
        <p:spPr>
          <a:xfrm>
            <a:off x="8162925" y="115887"/>
            <a:ext cx="733425" cy="427037"/>
          </a:xfrm>
          <a:prstGeom prst="rect">
            <a:avLst/>
          </a:prstGeom>
          <a:noFill/>
          <a:ln>
            <a:noFill/>
          </a:ln>
        </p:spPr>
      </p:pic>
      <p:sp>
        <p:nvSpPr>
          <p:cNvPr id="23" name="Google Shape;23;p3"/>
          <p:cNvSpPr/>
          <p:nvPr/>
        </p:nvSpPr>
        <p:spPr>
          <a:xfrm>
            <a:off x="8308975" y="4773612"/>
            <a:ext cx="609600" cy="314400"/>
          </a:xfrm>
          <a:prstGeom prst="ellipse">
            <a:avLst/>
          </a:prstGeom>
          <a:solidFill>
            <a:schemeClr val="lt1">
              <a:alpha val="49800"/>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fld id="{00000000-1234-1234-1234-123412341234}" type="slidenum">
              <a:rPr lang="en-US" sz="1000" b="1" i="0" u="none">
                <a:solidFill>
                  <a:schemeClr val="dk1"/>
                </a:solidFill>
                <a:latin typeface="Arial"/>
                <a:ea typeface="Arial"/>
                <a:cs typeface="Arial"/>
                <a:sym typeface="Arial"/>
              </a:rPr>
              <a:t>‹#›</a:t>
            </a:fld>
            <a:endParaRPr sz="1000" b="1" i="0" u="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000" b="1" i="0" u="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65" r:id="rId2"/>
    <p:sldLayoutId id="2147483666"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
        <p:cNvGrpSpPr/>
        <p:nvPr/>
      </p:nvGrpSpPr>
      <p:grpSpPr>
        <a:xfrm>
          <a:off x="0" y="0"/>
          <a:ext cx="0" cy="0"/>
          <a:chOff x="0" y="0"/>
          <a:chExt cx="0" cy="0"/>
        </a:xfrm>
      </p:grpSpPr>
      <p:sp>
        <p:nvSpPr>
          <p:cNvPr id="30" name="Google Shape;30;p6"/>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31" name="Google Shape;31;p6"/>
          <p:cNvSpPr txBox="1">
            <a:spLocks noGrp="1"/>
          </p:cNvSpPr>
          <p:nvPr>
            <p:ph type="body" idx="1"/>
          </p:nvPr>
        </p:nvSpPr>
        <p:spPr>
          <a:xfrm>
            <a:off x="457200" y="1200150"/>
            <a:ext cx="8229600" cy="3394200"/>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2" name="Google Shape;32;p6"/>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200" b="0" i="0" u="none">
                <a:solidFill>
                  <a:srgbClr val="898989"/>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9pPr>
          </a:lstStyle>
          <a:p>
            <a:endParaRPr/>
          </a:p>
        </p:txBody>
      </p:sp>
      <p:sp>
        <p:nvSpPr>
          <p:cNvPr id="33" name="Google Shape;33;p6"/>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000" b="0" i="0" u="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9pPr>
          </a:lstStyle>
          <a:p>
            <a:endParaRPr/>
          </a:p>
        </p:txBody>
      </p:sp>
      <p:sp>
        <p:nvSpPr>
          <p:cNvPr id="34" name="Google Shape;34;p6"/>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1_Serv/Sub_WG_Adhocs/2024_05_6G_workshop/invitation/3GPP%20Stage%201%20Workshop%20on%20IMT2030%20Use%20Case_Rotterdam%20May%202024_meeting%20invitation__.zip" TargetMode="External"/><Relationship Id="rId2" Type="http://schemas.openxmlformats.org/officeDocument/2006/relationships/hyperlink" Target="https://portal.3gpp.org/Home.aspx#/meeting?MtgId=60676"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portal.3gpp.org/Home.aspx#/meeting?MtgId=60676"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ftp.3gpp.org/tsg_sa/WG1_Serv/Sub_WG_Adhocs/2024_05_6G_workshop"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mailto:puneet.jain@intel.com" TargetMode="External"/><Relationship Id="rId2" Type="http://schemas.openxmlformats.org/officeDocument/2006/relationships/image" Target="../media/image4.jpeg"/><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hyperlink" Target="http://www.3gpp.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1872343" y="1510454"/>
            <a:ext cx="6919444" cy="1830440"/>
          </a:xfrm>
          <a:prstGeom prst="rect">
            <a:avLst/>
          </a:prstGeom>
          <a:noFill/>
          <a:ln>
            <a:noFill/>
          </a:ln>
        </p:spPr>
        <p:txBody>
          <a:bodyPr lIns="91430" tIns="45715" rIns="91430" bIns="45715" anchor="ctr">
            <a:normAutofit/>
          </a:bodyPr>
          <a:lstStyle/>
          <a:p>
            <a:pPr algn="ctr">
              <a:defRPr/>
            </a:pPr>
            <a:r>
              <a:rPr lang="en-GB" sz="2800" b="1" dirty="0">
                <a:solidFill>
                  <a:srgbClr val="FF0000"/>
                </a:solidFill>
                <a:latin typeface="+mj-lt"/>
                <a:ea typeface="ＭＳ Ｐゴシック" charset="0"/>
              </a:rPr>
              <a:t>Information on 3GPP Stage-1 Workshop on IMT2030 Use Cases </a:t>
            </a:r>
          </a:p>
          <a:p>
            <a:pPr algn="ctr">
              <a:defRPr/>
            </a:pPr>
            <a:endParaRPr lang="en-GB" sz="1800" b="1" dirty="0">
              <a:solidFill>
                <a:srgbClr val="FF0000"/>
              </a:solidFill>
              <a:latin typeface="+mj-lt"/>
              <a:ea typeface="ＭＳ Ｐゴシック" charset="0"/>
            </a:endParaRPr>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3743325" y="3189288"/>
            <a:ext cx="3072977" cy="1054100"/>
          </a:xfrm>
        </p:spPr>
        <p:txBody>
          <a:bodyPr/>
          <a:lstStyle/>
          <a:p>
            <a:pPr marL="0" indent="0" algn="ctr">
              <a:lnSpc>
                <a:spcPct val="80000"/>
              </a:lnSpc>
              <a:buFontTx/>
              <a:buNone/>
            </a:pPr>
            <a:br>
              <a:rPr lang="en-GB" altLang="en-US" sz="1400" dirty="0">
                <a:latin typeface="Arial" panose="020B0604020202020204" pitchFamily="34" charset="0"/>
              </a:rPr>
            </a:br>
            <a:r>
              <a:rPr lang="en-GB" altLang="en-US" sz="1400" b="1" dirty="0">
                <a:latin typeface="Arial" panose="020B0604020202020204" pitchFamily="34" charset="0"/>
              </a:rPr>
              <a:t>Puneet Jain (SA Chair)</a:t>
            </a:r>
          </a:p>
          <a:p>
            <a:pPr marL="0" indent="0" algn="ctr">
              <a:lnSpc>
                <a:spcPct val="80000"/>
              </a:lnSpc>
              <a:buFontTx/>
              <a:buNone/>
            </a:pPr>
            <a:r>
              <a:rPr lang="en-GB" altLang="en-US" sz="1400" b="1" dirty="0">
                <a:latin typeface="Arial" panose="020B0604020202020204" pitchFamily="34" charset="0"/>
              </a:rPr>
              <a:t>José Almodóvar (SA1 Chair)</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7938" y="4779963"/>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7515224" y="4927600"/>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1588" y="4773613"/>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SP-240456 </a:t>
            </a:r>
            <a:r>
              <a:rPr lang="en-GB" altLang="en-US" sz="900" dirty="0">
                <a:solidFill>
                  <a:schemeClr val="bg1"/>
                </a:solidFill>
                <a:latin typeface="Arial" panose="020B0604020202020204" pitchFamily="34" charset="0"/>
              </a:rPr>
              <a:t>(rev. of SP-240430)</a:t>
            </a:r>
            <a:r>
              <a:rPr lang="en-GB" altLang="en-US" sz="1000" dirty="0">
                <a:solidFill>
                  <a:schemeClr val="bg1"/>
                </a:solidFill>
                <a:latin typeface="Arial" panose="020B0604020202020204" pitchFamily="34" charset="0"/>
              </a:rPr>
              <a:t> </a:t>
            </a:r>
            <a:r>
              <a:rPr lang="en-GB" altLang="en-US" sz="800" dirty="0">
                <a:solidFill>
                  <a:schemeClr val="bg1"/>
                </a:solidFill>
                <a:latin typeface="Arial" panose="020B0604020202020204" pitchFamily="34" charset="0"/>
              </a:rPr>
              <a:t>-  </a:t>
            </a:r>
            <a:r>
              <a:rPr lang="en-GB" altLang="en-US" sz="1000" dirty="0">
                <a:solidFill>
                  <a:schemeClr val="bg1"/>
                </a:solidFill>
                <a:latin typeface="Arial" panose="020B0604020202020204" pitchFamily="34" charset="0"/>
              </a:rPr>
              <a:t>3GPP SA#103</a:t>
            </a:r>
            <a:r>
              <a:rPr lang="en-GB" sz="1000" dirty="0">
                <a:solidFill>
                  <a:schemeClr val="bg1"/>
                </a:solidFill>
                <a:latin typeface="Arial" panose="020B0604020202020204" pitchFamily="34" charset="0"/>
              </a:rPr>
              <a:t>, 19 - 22 March 2024, Maastricht, Netherland</a:t>
            </a:r>
            <a:endParaRPr lang="en-GB" altLang="en-US" sz="1000" dirty="0">
              <a:solidFill>
                <a:schemeClr val="bg1"/>
              </a:solidFill>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E4070AA-65B1-423E-87BF-89594D705B6C}"/>
              </a:ext>
            </a:extLst>
          </p:cNvPr>
          <p:cNvSpPr>
            <a:spLocks noGrp="1"/>
          </p:cNvSpPr>
          <p:nvPr>
            <p:ph type="body" idx="1"/>
          </p:nvPr>
        </p:nvSpPr>
        <p:spPr>
          <a:xfrm>
            <a:off x="488946" y="954106"/>
            <a:ext cx="8388300" cy="4051425"/>
          </a:xfrm>
        </p:spPr>
        <p:txBody>
          <a:bodyPr/>
          <a:lstStyle/>
          <a:p>
            <a:r>
              <a:rPr lang="en-GB" sz="2000" b="1" dirty="0"/>
              <a:t>Proposal for the workshop was endorsed at TSG#102, SP-231619</a:t>
            </a:r>
          </a:p>
          <a:p>
            <a:pPr>
              <a:spcBef>
                <a:spcPts val="1200"/>
              </a:spcBef>
              <a:spcAft>
                <a:spcPts val="600"/>
              </a:spcAft>
            </a:pPr>
            <a:r>
              <a:rPr lang="en-GB" sz="2000" b="1" dirty="0"/>
              <a:t>Objective</a:t>
            </a:r>
            <a:r>
              <a:rPr lang="en-GB" sz="2000" dirty="0"/>
              <a:t>: </a:t>
            </a:r>
            <a:r>
              <a:rPr lang="en-US" sz="2000" dirty="0"/>
              <a:t>To bring 3GPP closer to the ongoing initiatives of various global/regional research organizations and MRPs related to the 6G use cases. This collaborative effort is of utmost importance as SA1 undertakes the task of defining the requirements and use cases for 6G in Rel-20.</a:t>
            </a:r>
            <a:r>
              <a:rPr lang="en-GB" sz="1800" dirty="0"/>
              <a:t> </a:t>
            </a:r>
          </a:p>
          <a:p>
            <a:pPr marL="457200" lvl="1" indent="-406400">
              <a:spcBef>
                <a:spcPts val="560"/>
              </a:spcBef>
              <a:buClr>
                <a:schemeClr val="dk1"/>
              </a:buClr>
              <a:buSzPts val="2800"/>
              <a:buFont typeface="Calibri"/>
              <a:buChar char="•"/>
            </a:pPr>
            <a:r>
              <a:rPr lang="en-US" sz="2000" b="1" dirty="0"/>
              <a:t>Workshop Details </a:t>
            </a:r>
            <a:r>
              <a:rPr lang="en-US" sz="2000" dirty="0"/>
              <a:t>:</a:t>
            </a:r>
          </a:p>
          <a:p>
            <a:pPr lvl="1"/>
            <a:r>
              <a:rPr lang="en-US" sz="1600" dirty="0"/>
              <a:t>Location: 		Postillion World Trade Center, Rotterdam, Netherlands</a:t>
            </a:r>
          </a:p>
          <a:p>
            <a:pPr lvl="1"/>
            <a:r>
              <a:rPr lang="en-US" sz="1600" dirty="0"/>
              <a:t>Starting time: 	Wednesday, 8 May 2024, at 09:00</a:t>
            </a:r>
          </a:p>
          <a:p>
            <a:pPr lvl="1"/>
            <a:r>
              <a:rPr lang="en-US" sz="1600" dirty="0"/>
              <a:t>Ending time: 	Friday, 10 May 2024, at 12:30</a:t>
            </a:r>
          </a:p>
          <a:p>
            <a:pPr lvl="1"/>
            <a:r>
              <a:rPr lang="en-US" sz="1600" dirty="0"/>
              <a:t>Registration: 	</a:t>
            </a:r>
            <a:r>
              <a:rPr lang="en-US" sz="1600" dirty="0">
                <a:hlinkClick r:id="rId2"/>
              </a:rPr>
              <a:t>https://portal.3gpp.org/Home.aspx#/meeting?MtgId=60676</a:t>
            </a:r>
            <a:r>
              <a:rPr lang="en-US" sz="1600" dirty="0"/>
              <a:t>  </a:t>
            </a:r>
          </a:p>
          <a:p>
            <a:pPr lvl="1"/>
            <a:r>
              <a:rPr lang="en-US" sz="1600" dirty="0"/>
              <a:t>Invitation: 		</a:t>
            </a:r>
            <a:r>
              <a:rPr lang="en-US" sz="1600" dirty="0">
                <a:hlinkClick r:id="rId3"/>
              </a:rPr>
              <a:t>Invitation Link</a:t>
            </a:r>
            <a:r>
              <a:rPr lang="en-US" sz="1600" dirty="0"/>
              <a:t>		</a:t>
            </a:r>
          </a:p>
        </p:txBody>
      </p:sp>
      <p:sp>
        <p:nvSpPr>
          <p:cNvPr id="7" name="Title 1">
            <a:extLst>
              <a:ext uri="{FF2B5EF4-FFF2-40B4-BE49-F238E27FC236}">
                <a16:creationId xmlns:a16="http://schemas.microsoft.com/office/drawing/2014/main" id="{F2102ACA-6CB3-49C6-802E-DD905986E29D}"/>
              </a:ext>
            </a:extLst>
          </p:cNvPr>
          <p:cNvSpPr>
            <a:spLocks noGrp="1"/>
          </p:cNvSpPr>
          <p:nvPr>
            <p:ph type="title"/>
          </p:nvPr>
        </p:nvSpPr>
        <p:spPr>
          <a:xfrm>
            <a:off x="488946" y="137968"/>
            <a:ext cx="7269595" cy="8572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algn="l"/>
            <a:r>
              <a:rPr lang="en-GB" sz="2800" b="1" dirty="0"/>
              <a:t>Stage 1 Workshop on IMT2030 Use Cases (1/3)</a:t>
            </a:r>
          </a:p>
        </p:txBody>
      </p:sp>
      <p:sp>
        <p:nvSpPr>
          <p:cNvPr id="2" name="AutoShape 14">
            <a:extLst>
              <a:ext uri="{FF2B5EF4-FFF2-40B4-BE49-F238E27FC236}">
                <a16:creationId xmlns:a16="http://schemas.microsoft.com/office/drawing/2014/main" id="{C87065D2-4C43-00BB-AF87-19D7E1F6393D}"/>
              </a:ext>
            </a:extLst>
          </p:cNvPr>
          <p:cNvSpPr>
            <a:spLocks noChangeArrowheads="1"/>
          </p:cNvSpPr>
          <p:nvPr/>
        </p:nvSpPr>
        <p:spPr bwMode="auto">
          <a:xfrm>
            <a:off x="7938" y="4845276"/>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4" name="TextBox 8">
            <a:extLst>
              <a:ext uri="{FF2B5EF4-FFF2-40B4-BE49-F238E27FC236}">
                <a16:creationId xmlns:a16="http://schemas.microsoft.com/office/drawing/2014/main" id="{E1B4E7E2-CA6A-1E4D-D8C7-0ECFAE6B5599}"/>
              </a:ext>
            </a:extLst>
          </p:cNvPr>
          <p:cNvSpPr txBox="1">
            <a:spLocks noChangeArrowheads="1"/>
          </p:cNvSpPr>
          <p:nvPr/>
        </p:nvSpPr>
        <p:spPr bwMode="auto">
          <a:xfrm>
            <a:off x="1588" y="4838926"/>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50" dirty="0">
                <a:solidFill>
                  <a:schemeClr val="bg1"/>
                </a:solidFill>
                <a:latin typeface="Arial" panose="020B0604020202020204" pitchFamily="34" charset="0"/>
              </a:rPr>
              <a:t>SP-240456 </a:t>
            </a:r>
            <a:r>
              <a:rPr lang="en-GB" altLang="en-US" sz="1000" dirty="0">
                <a:solidFill>
                  <a:schemeClr val="bg1"/>
                </a:solidFill>
                <a:latin typeface="Arial" panose="020B0604020202020204" pitchFamily="34" charset="0"/>
              </a:rPr>
              <a:t>(rev. of SP-240430) </a:t>
            </a:r>
            <a:r>
              <a:rPr lang="en-GB" altLang="en-US" sz="800" dirty="0">
                <a:solidFill>
                  <a:schemeClr val="bg1"/>
                </a:solidFill>
                <a:latin typeface="Arial" panose="020B0604020202020204" pitchFamily="34" charset="0"/>
              </a:rPr>
              <a:t>-  </a:t>
            </a:r>
            <a:r>
              <a:rPr lang="en-GB" altLang="en-US" sz="1000" dirty="0">
                <a:solidFill>
                  <a:schemeClr val="bg1"/>
                </a:solidFill>
                <a:latin typeface="Arial" panose="020B0604020202020204" pitchFamily="34" charset="0"/>
              </a:rPr>
              <a:t>3GPP SA#103</a:t>
            </a:r>
            <a:r>
              <a:rPr lang="en-GB" sz="1000" dirty="0">
                <a:solidFill>
                  <a:schemeClr val="bg1"/>
                </a:solidFill>
                <a:latin typeface="Arial" panose="020B0604020202020204" pitchFamily="34" charset="0"/>
              </a:rPr>
              <a:t>, 19 - 22 March 2024, Maastricht, Netherland</a:t>
            </a:r>
            <a:endParaRPr lang="en-GB" altLang="en-US" sz="1000" dirty="0">
              <a:solidFill>
                <a:schemeClr val="bg1"/>
              </a:solidFill>
              <a:latin typeface="Arial" panose="020B0604020202020204" pitchFamily="34" charset="0"/>
            </a:endParaRPr>
          </a:p>
        </p:txBody>
      </p:sp>
    </p:spTree>
    <p:extLst>
      <p:ext uri="{BB962C8B-B14F-4D97-AF65-F5344CB8AC3E}">
        <p14:creationId xmlns:p14="http://schemas.microsoft.com/office/powerpoint/2010/main" val="15480592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E4070AA-65B1-423E-87BF-89594D705B6C}"/>
              </a:ext>
            </a:extLst>
          </p:cNvPr>
          <p:cNvSpPr>
            <a:spLocks noGrp="1"/>
          </p:cNvSpPr>
          <p:nvPr>
            <p:ph type="body" idx="1"/>
          </p:nvPr>
        </p:nvSpPr>
        <p:spPr>
          <a:xfrm>
            <a:off x="368443" y="741454"/>
            <a:ext cx="8388300" cy="4051425"/>
          </a:xfrm>
        </p:spPr>
        <p:txBody>
          <a:bodyPr/>
          <a:lstStyle/>
          <a:p>
            <a:r>
              <a:rPr lang="en-GB" sz="2000" b="1" dirty="0"/>
              <a:t>Format</a:t>
            </a:r>
            <a:r>
              <a:rPr lang="en-GB" sz="2000" dirty="0"/>
              <a:t>: The workshop will be a 3GPP face-to-face ad-hoc meeting</a:t>
            </a:r>
          </a:p>
          <a:p>
            <a:pPr lvl="1"/>
            <a:r>
              <a:rPr lang="en-GB" sz="1800" dirty="0"/>
              <a:t>No decision power and </a:t>
            </a:r>
            <a:r>
              <a:rPr lang="en-US" sz="1800" dirty="0"/>
              <a:t>participation will not accrue any 3GPP voting rights</a:t>
            </a:r>
            <a:endParaRPr lang="en-GB" sz="1800" dirty="0"/>
          </a:p>
          <a:p>
            <a:pPr lvl="1"/>
            <a:r>
              <a:rPr lang="en-GB" sz="1800" dirty="0"/>
              <a:t>Conference-style event with a restricted agenda</a:t>
            </a:r>
          </a:p>
          <a:p>
            <a:pPr lvl="1"/>
            <a:r>
              <a:rPr lang="en-GB" sz="1800" dirty="0"/>
              <a:t>Presentations will be by invitation only. There will be no company contributions</a:t>
            </a:r>
          </a:p>
          <a:p>
            <a:pPr lvl="1"/>
            <a:r>
              <a:rPr lang="en-GB" sz="1800" dirty="0"/>
              <a:t>Panel Discussions</a:t>
            </a:r>
          </a:p>
          <a:p>
            <a:pPr marL="457200" lvl="1" indent="-406400">
              <a:spcBef>
                <a:spcPts val="1200"/>
              </a:spcBef>
              <a:buClr>
                <a:schemeClr val="dk1"/>
              </a:buClr>
              <a:buSzPts val="2800"/>
              <a:buFont typeface="Calibri"/>
              <a:buChar char="•"/>
            </a:pPr>
            <a:r>
              <a:rPr lang="en-GB" sz="2000" b="1" dirty="0"/>
              <a:t>Remote participation: </a:t>
            </a:r>
          </a:p>
          <a:p>
            <a:pPr lvl="1"/>
            <a:r>
              <a:rPr lang="en-GB" sz="1800" dirty="0"/>
              <a:t>TBD, feasibility is still being determined and will be communicated later. </a:t>
            </a:r>
          </a:p>
          <a:p>
            <a:pPr lvl="1">
              <a:spcAft>
                <a:spcPts val="1200"/>
              </a:spcAft>
            </a:pPr>
            <a:r>
              <a:rPr lang="en-GB" sz="1800" dirty="0"/>
              <a:t>If possible, it will be a one-way listen only. </a:t>
            </a:r>
          </a:p>
          <a:p>
            <a:r>
              <a:rPr lang="en-GB" sz="2000" b="1" dirty="0"/>
              <a:t>Registration</a:t>
            </a:r>
            <a:r>
              <a:rPr lang="en-GB" sz="2000" dirty="0"/>
              <a:t>: either “F2F” or “remote participation” to be made at: </a:t>
            </a:r>
          </a:p>
          <a:p>
            <a:pPr lvl="1"/>
            <a:r>
              <a:rPr lang="en-GB" sz="1800" dirty="0">
                <a:hlinkClick r:id="rId2"/>
              </a:rPr>
              <a:t>https://portal.3gpp.org/Home.aspx#/meeting?MtgId=60676</a:t>
            </a:r>
            <a:endParaRPr lang="en-GB" sz="1800" dirty="0"/>
          </a:p>
          <a:p>
            <a:pPr marL="571500" lvl="1" indent="0">
              <a:buNone/>
            </a:pPr>
            <a:endParaRPr lang="en-GB" sz="2000" dirty="0"/>
          </a:p>
        </p:txBody>
      </p:sp>
      <p:sp>
        <p:nvSpPr>
          <p:cNvPr id="7" name="Title 1">
            <a:extLst>
              <a:ext uri="{FF2B5EF4-FFF2-40B4-BE49-F238E27FC236}">
                <a16:creationId xmlns:a16="http://schemas.microsoft.com/office/drawing/2014/main" id="{F2102ACA-6CB3-49C6-802E-DD905986E29D}"/>
              </a:ext>
            </a:extLst>
          </p:cNvPr>
          <p:cNvSpPr>
            <a:spLocks noGrp="1"/>
          </p:cNvSpPr>
          <p:nvPr>
            <p:ph type="title"/>
          </p:nvPr>
        </p:nvSpPr>
        <p:spPr>
          <a:xfrm>
            <a:off x="488946" y="137968"/>
            <a:ext cx="7269595" cy="8572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algn="l"/>
            <a:r>
              <a:rPr lang="en-GB" sz="2800" b="1" dirty="0"/>
              <a:t>Stage 1 Workshop on IMT2030 Use Cases (2/3)</a:t>
            </a:r>
          </a:p>
        </p:txBody>
      </p:sp>
      <p:sp>
        <p:nvSpPr>
          <p:cNvPr id="2" name="AutoShape 14">
            <a:extLst>
              <a:ext uri="{FF2B5EF4-FFF2-40B4-BE49-F238E27FC236}">
                <a16:creationId xmlns:a16="http://schemas.microsoft.com/office/drawing/2014/main" id="{341895B5-22AA-F493-6C62-BAF490625A09}"/>
              </a:ext>
            </a:extLst>
          </p:cNvPr>
          <p:cNvSpPr>
            <a:spLocks noChangeArrowheads="1"/>
          </p:cNvSpPr>
          <p:nvPr/>
        </p:nvSpPr>
        <p:spPr bwMode="auto">
          <a:xfrm>
            <a:off x="7938" y="4838019"/>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4" name="TextBox 8">
            <a:extLst>
              <a:ext uri="{FF2B5EF4-FFF2-40B4-BE49-F238E27FC236}">
                <a16:creationId xmlns:a16="http://schemas.microsoft.com/office/drawing/2014/main" id="{011DFBB5-B368-229C-9BA7-34741CBACD37}"/>
              </a:ext>
            </a:extLst>
          </p:cNvPr>
          <p:cNvSpPr txBox="1">
            <a:spLocks noChangeArrowheads="1"/>
          </p:cNvSpPr>
          <p:nvPr/>
        </p:nvSpPr>
        <p:spPr bwMode="auto">
          <a:xfrm>
            <a:off x="1588" y="4831669"/>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50" dirty="0">
                <a:solidFill>
                  <a:schemeClr val="bg1"/>
                </a:solidFill>
                <a:latin typeface="Arial" panose="020B0604020202020204" pitchFamily="34" charset="0"/>
              </a:rPr>
              <a:t>SP-240456 </a:t>
            </a:r>
            <a:r>
              <a:rPr lang="en-GB" altLang="en-US" sz="1000" dirty="0">
                <a:solidFill>
                  <a:schemeClr val="bg1"/>
                </a:solidFill>
                <a:latin typeface="Arial" panose="020B0604020202020204" pitchFamily="34" charset="0"/>
              </a:rPr>
              <a:t>(rev. of SP-240430)</a:t>
            </a:r>
            <a:r>
              <a:rPr lang="en-GB" altLang="en-US" sz="1050" dirty="0">
                <a:solidFill>
                  <a:schemeClr val="bg1"/>
                </a:solidFill>
                <a:latin typeface="Arial" panose="020B0604020202020204" pitchFamily="34" charset="0"/>
              </a:rPr>
              <a:t> </a:t>
            </a:r>
            <a:r>
              <a:rPr lang="en-GB" altLang="en-US" sz="900" dirty="0">
                <a:solidFill>
                  <a:schemeClr val="bg1"/>
                </a:solidFill>
                <a:latin typeface="Arial" panose="020B0604020202020204" pitchFamily="34" charset="0"/>
              </a:rPr>
              <a:t>- </a:t>
            </a:r>
            <a:r>
              <a:rPr lang="en-GB" altLang="en-US" sz="1000" dirty="0">
                <a:solidFill>
                  <a:schemeClr val="bg1"/>
                </a:solidFill>
                <a:latin typeface="Arial" panose="020B0604020202020204" pitchFamily="34" charset="0"/>
              </a:rPr>
              <a:t>3GPP SA#103</a:t>
            </a:r>
            <a:r>
              <a:rPr lang="en-GB" sz="1000" dirty="0">
                <a:solidFill>
                  <a:schemeClr val="bg1"/>
                </a:solidFill>
                <a:latin typeface="Arial" panose="020B0604020202020204" pitchFamily="34" charset="0"/>
              </a:rPr>
              <a:t>, 19 - 22 March 2024, Maastricht, Netherland</a:t>
            </a:r>
            <a:endParaRPr lang="en-GB" altLang="en-US" sz="1000" dirty="0">
              <a:solidFill>
                <a:schemeClr val="bg1"/>
              </a:solidFill>
              <a:latin typeface="Arial" panose="020B0604020202020204" pitchFamily="34" charset="0"/>
            </a:endParaRPr>
          </a:p>
        </p:txBody>
      </p:sp>
    </p:spTree>
    <p:extLst>
      <p:ext uri="{BB962C8B-B14F-4D97-AF65-F5344CB8AC3E}">
        <p14:creationId xmlns:p14="http://schemas.microsoft.com/office/powerpoint/2010/main" val="2000075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CD914-2D01-1E32-4885-02C7447842EE}"/>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5A28EFE3-B564-6EA9-BE82-970A5634AF63}"/>
              </a:ext>
            </a:extLst>
          </p:cNvPr>
          <p:cNvSpPr>
            <a:spLocks noGrp="1"/>
          </p:cNvSpPr>
          <p:nvPr>
            <p:ph type="body" idx="1"/>
          </p:nvPr>
        </p:nvSpPr>
        <p:spPr>
          <a:xfrm>
            <a:off x="375532" y="861957"/>
            <a:ext cx="8388300" cy="4051425"/>
          </a:xfrm>
        </p:spPr>
        <p:txBody>
          <a:bodyPr/>
          <a:lstStyle/>
          <a:p>
            <a:pPr marL="457200" lvl="1" indent="-406400">
              <a:spcBef>
                <a:spcPts val="1200"/>
              </a:spcBef>
              <a:buClr>
                <a:schemeClr val="dk1"/>
              </a:buClr>
              <a:buSzPts val="2800"/>
              <a:buFont typeface="Calibri"/>
              <a:buChar char="•"/>
            </a:pPr>
            <a:r>
              <a:rPr lang="en-GB" sz="2000" b="1" dirty="0"/>
              <a:t>Folder used: </a:t>
            </a:r>
          </a:p>
          <a:p>
            <a:pPr lvl="1"/>
            <a:r>
              <a:rPr lang="en-GB" sz="1800" dirty="0">
                <a:hlinkClick r:id="rId2"/>
              </a:rPr>
              <a:t>https://ftp.3gpp.org/tsg_sa/WG1_Serv/Sub_WG_Adhocs/2024_05_6G_workshop</a:t>
            </a:r>
            <a:r>
              <a:rPr lang="en-GB" sz="1800" dirty="0"/>
              <a:t> </a:t>
            </a:r>
          </a:p>
          <a:p>
            <a:pPr lvl="1"/>
            <a:r>
              <a:rPr lang="en-GB" sz="1800" dirty="0"/>
              <a:t>This folder contains subfolders with invitation, draft agenda, and, when available, the presentations</a:t>
            </a:r>
          </a:p>
          <a:p>
            <a:pPr marL="457200" lvl="1" indent="-406400">
              <a:spcBef>
                <a:spcPts val="1200"/>
              </a:spcBef>
              <a:buClr>
                <a:schemeClr val="dk1"/>
              </a:buClr>
              <a:buSzPts val="2800"/>
              <a:buFont typeface="Calibri"/>
              <a:buChar char="•"/>
            </a:pPr>
            <a:r>
              <a:rPr lang="en-GB" sz="2000" b="1" dirty="0"/>
              <a:t>Next steps: </a:t>
            </a:r>
          </a:p>
          <a:p>
            <a:pPr lvl="1"/>
            <a:r>
              <a:rPr lang="en-GB" sz="1800" dirty="0"/>
              <a:t>Further info will be sent to the registered participants </a:t>
            </a:r>
          </a:p>
          <a:p>
            <a:pPr lvl="1"/>
            <a:r>
              <a:rPr lang="en-GB" sz="1800" dirty="0"/>
              <a:t>So please register now (either as “online participant” or as “F2F”) </a:t>
            </a:r>
            <a:r>
              <a:rPr lang="en-GB" sz="1800"/>
              <a:t>if interested</a:t>
            </a:r>
            <a:endParaRPr lang="en-GB" sz="1800" dirty="0"/>
          </a:p>
          <a:p>
            <a:pPr marL="457200" lvl="1" indent="-406400">
              <a:spcBef>
                <a:spcPts val="560"/>
              </a:spcBef>
              <a:buClr>
                <a:schemeClr val="dk1"/>
              </a:buClr>
              <a:buSzPts val="2800"/>
              <a:buFont typeface="Calibri"/>
              <a:buChar char="•"/>
            </a:pPr>
            <a:r>
              <a:rPr lang="en-GB" sz="2000" dirty="0"/>
              <a:t>Please see the next slide for the </a:t>
            </a:r>
            <a:r>
              <a:rPr lang="en-GB" sz="2000" b="1" dirty="0"/>
              <a:t>draft agenda for the workshop. </a:t>
            </a:r>
          </a:p>
          <a:p>
            <a:pPr marL="571500" lvl="1" indent="0">
              <a:buNone/>
            </a:pPr>
            <a:endParaRPr lang="en-GB" sz="2000" dirty="0"/>
          </a:p>
        </p:txBody>
      </p:sp>
      <p:sp>
        <p:nvSpPr>
          <p:cNvPr id="7" name="Title 1">
            <a:extLst>
              <a:ext uri="{FF2B5EF4-FFF2-40B4-BE49-F238E27FC236}">
                <a16:creationId xmlns:a16="http://schemas.microsoft.com/office/drawing/2014/main" id="{F2536ACC-2E5E-E5D1-2203-6BFADAC808D0}"/>
              </a:ext>
            </a:extLst>
          </p:cNvPr>
          <p:cNvSpPr>
            <a:spLocks noGrp="1"/>
          </p:cNvSpPr>
          <p:nvPr>
            <p:ph type="title"/>
          </p:nvPr>
        </p:nvSpPr>
        <p:spPr>
          <a:xfrm>
            <a:off x="488946" y="137968"/>
            <a:ext cx="7269595" cy="8572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algn="l"/>
            <a:r>
              <a:rPr lang="en-GB" sz="2800" b="1" dirty="0"/>
              <a:t>Stage 1 Workshop on IMT2030 Use Cases (3/3)</a:t>
            </a:r>
          </a:p>
        </p:txBody>
      </p:sp>
      <p:sp>
        <p:nvSpPr>
          <p:cNvPr id="2" name="AutoShape 14">
            <a:extLst>
              <a:ext uri="{FF2B5EF4-FFF2-40B4-BE49-F238E27FC236}">
                <a16:creationId xmlns:a16="http://schemas.microsoft.com/office/drawing/2014/main" id="{46C93BBD-B961-3EDE-74FD-983048673E32}"/>
              </a:ext>
            </a:extLst>
          </p:cNvPr>
          <p:cNvSpPr>
            <a:spLocks noChangeArrowheads="1"/>
          </p:cNvSpPr>
          <p:nvPr/>
        </p:nvSpPr>
        <p:spPr bwMode="auto">
          <a:xfrm>
            <a:off x="7938" y="4838019"/>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4" name="TextBox 8">
            <a:extLst>
              <a:ext uri="{FF2B5EF4-FFF2-40B4-BE49-F238E27FC236}">
                <a16:creationId xmlns:a16="http://schemas.microsoft.com/office/drawing/2014/main" id="{E63B9664-B241-A741-BD52-2C0474210B3F}"/>
              </a:ext>
            </a:extLst>
          </p:cNvPr>
          <p:cNvSpPr txBox="1">
            <a:spLocks noChangeArrowheads="1"/>
          </p:cNvSpPr>
          <p:nvPr/>
        </p:nvSpPr>
        <p:spPr bwMode="auto">
          <a:xfrm>
            <a:off x="1588" y="4831669"/>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50" dirty="0">
                <a:solidFill>
                  <a:schemeClr val="bg1"/>
                </a:solidFill>
                <a:latin typeface="Arial" panose="020B0604020202020204" pitchFamily="34" charset="0"/>
              </a:rPr>
              <a:t>SP-240456 </a:t>
            </a:r>
            <a:r>
              <a:rPr lang="en-GB" altLang="en-US" sz="1000" dirty="0">
                <a:solidFill>
                  <a:schemeClr val="bg1"/>
                </a:solidFill>
                <a:latin typeface="Arial" panose="020B0604020202020204" pitchFamily="34" charset="0"/>
              </a:rPr>
              <a:t>(rev. of SP-240430)</a:t>
            </a:r>
            <a:r>
              <a:rPr lang="en-GB" altLang="en-US" sz="1050" dirty="0">
                <a:solidFill>
                  <a:schemeClr val="bg1"/>
                </a:solidFill>
                <a:latin typeface="Arial" panose="020B0604020202020204" pitchFamily="34" charset="0"/>
              </a:rPr>
              <a:t> </a:t>
            </a:r>
            <a:r>
              <a:rPr lang="en-GB" altLang="en-US" sz="900" dirty="0">
                <a:solidFill>
                  <a:schemeClr val="bg1"/>
                </a:solidFill>
                <a:latin typeface="Arial" panose="020B0604020202020204" pitchFamily="34" charset="0"/>
              </a:rPr>
              <a:t>- </a:t>
            </a:r>
            <a:r>
              <a:rPr lang="en-GB" altLang="en-US" sz="1000" dirty="0">
                <a:solidFill>
                  <a:schemeClr val="bg1"/>
                </a:solidFill>
                <a:latin typeface="Arial" panose="020B0604020202020204" pitchFamily="34" charset="0"/>
              </a:rPr>
              <a:t>3GPP SA#103</a:t>
            </a:r>
            <a:r>
              <a:rPr lang="en-GB" sz="1000" dirty="0">
                <a:solidFill>
                  <a:schemeClr val="bg1"/>
                </a:solidFill>
                <a:latin typeface="Arial" panose="020B0604020202020204" pitchFamily="34" charset="0"/>
              </a:rPr>
              <a:t>, 19 - 22 March 2024, Maastricht, Netherland</a:t>
            </a:r>
            <a:endParaRPr lang="en-GB" altLang="en-US" sz="1000" dirty="0">
              <a:solidFill>
                <a:schemeClr val="bg1"/>
              </a:solidFill>
              <a:latin typeface="Arial" panose="020B0604020202020204" pitchFamily="34" charset="0"/>
            </a:endParaRPr>
          </a:p>
        </p:txBody>
      </p:sp>
    </p:spTree>
    <p:extLst>
      <p:ext uri="{BB962C8B-B14F-4D97-AF65-F5344CB8AC3E}">
        <p14:creationId xmlns:p14="http://schemas.microsoft.com/office/powerpoint/2010/main" val="41522675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9DE198-CFC7-F12C-9233-818B4DD7D21F}"/>
              </a:ext>
            </a:extLst>
          </p:cNvPr>
          <p:cNvSpPr txBox="1"/>
          <p:nvPr/>
        </p:nvSpPr>
        <p:spPr>
          <a:xfrm>
            <a:off x="1031315" y="4591197"/>
            <a:ext cx="6920484" cy="261610"/>
          </a:xfrm>
          <a:prstGeom prst="rect">
            <a:avLst/>
          </a:prstGeom>
          <a:noFill/>
        </p:spPr>
        <p:txBody>
          <a:bodyPr wrap="none" rtlCol="0">
            <a:spAutoFit/>
          </a:bodyPr>
          <a:lstStyle/>
          <a:p>
            <a:r>
              <a:rPr lang="en-GB" sz="1100" b="1" dirty="0"/>
              <a:t>Note</a:t>
            </a:r>
            <a:r>
              <a:rPr lang="en-GB" sz="1100" dirty="0"/>
              <a:t>: the order of presentations within the Verticals and within the Research Alliances is subject to change</a:t>
            </a:r>
          </a:p>
        </p:txBody>
      </p:sp>
      <p:sp>
        <p:nvSpPr>
          <p:cNvPr id="5" name="Title 1">
            <a:extLst>
              <a:ext uri="{FF2B5EF4-FFF2-40B4-BE49-F238E27FC236}">
                <a16:creationId xmlns:a16="http://schemas.microsoft.com/office/drawing/2014/main" id="{DE57BB0E-3224-4C01-A323-D1B6ABC87C4C}"/>
              </a:ext>
            </a:extLst>
          </p:cNvPr>
          <p:cNvSpPr txBox="1">
            <a:spLocks/>
          </p:cNvSpPr>
          <p:nvPr/>
        </p:nvSpPr>
        <p:spPr bwMode="auto">
          <a:xfrm>
            <a:off x="451171" y="107975"/>
            <a:ext cx="7269595" cy="458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a:r>
              <a:rPr lang="en-GB" altLang="en-US" sz="2800" b="1" dirty="0"/>
              <a:t>Draft Agenda</a:t>
            </a:r>
            <a:endParaRPr lang="en-GB" sz="2800" b="1" kern="0" dirty="0"/>
          </a:p>
        </p:txBody>
      </p:sp>
      <p:graphicFrame>
        <p:nvGraphicFramePr>
          <p:cNvPr id="4" name="Table 3">
            <a:extLst>
              <a:ext uri="{FF2B5EF4-FFF2-40B4-BE49-F238E27FC236}">
                <a16:creationId xmlns:a16="http://schemas.microsoft.com/office/drawing/2014/main" id="{EAA82519-79B7-4E86-C216-DFA1917B0E49}"/>
              </a:ext>
            </a:extLst>
          </p:cNvPr>
          <p:cNvGraphicFramePr>
            <a:graphicFrameLocks noGrp="1"/>
          </p:cNvGraphicFramePr>
          <p:nvPr>
            <p:extLst>
              <p:ext uri="{D42A27DB-BD31-4B8C-83A1-F6EECF244321}">
                <p14:modId xmlns:p14="http://schemas.microsoft.com/office/powerpoint/2010/main" val="3887425263"/>
              </p:ext>
            </p:extLst>
          </p:nvPr>
        </p:nvGraphicFramePr>
        <p:xfrm>
          <a:off x="290286" y="660652"/>
          <a:ext cx="8402543" cy="3908794"/>
        </p:xfrm>
        <a:graphic>
          <a:graphicData uri="http://schemas.openxmlformats.org/drawingml/2006/table">
            <a:tbl>
              <a:tblPr firstRow="1" firstCol="1" bandRow="1">
                <a:tableStyleId>{5C22544A-7EE6-4342-B048-85BDC9FD1C3A}</a:tableStyleId>
              </a:tblPr>
              <a:tblGrid>
                <a:gridCol w="1211943">
                  <a:extLst>
                    <a:ext uri="{9D8B030D-6E8A-4147-A177-3AD203B41FA5}">
                      <a16:colId xmlns:a16="http://schemas.microsoft.com/office/drawing/2014/main" val="569205650"/>
                    </a:ext>
                  </a:extLst>
                </a:gridCol>
                <a:gridCol w="2365828">
                  <a:extLst>
                    <a:ext uri="{9D8B030D-6E8A-4147-A177-3AD203B41FA5}">
                      <a16:colId xmlns:a16="http://schemas.microsoft.com/office/drawing/2014/main" val="706758892"/>
                    </a:ext>
                  </a:extLst>
                </a:gridCol>
                <a:gridCol w="2552201">
                  <a:extLst>
                    <a:ext uri="{9D8B030D-6E8A-4147-A177-3AD203B41FA5}">
                      <a16:colId xmlns:a16="http://schemas.microsoft.com/office/drawing/2014/main" val="4026385077"/>
                    </a:ext>
                  </a:extLst>
                </a:gridCol>
                <a:gridCol w="2272571">
                  <a:extLst>
                    <a:ext uri="{9D8B030D-6E8A-4147-A177-3AD203B41FA5}">
                      <a16:colId xmlns:a16="http://schemas.microsoft.com/office/drawing/2014/main" val="1225463196"/>
                    </a:ext>
                  </a:extLst>
                </a:gridCol>
              </a:tblGrid>
              <a:tr h="270933">
                <a:tc>
                  <a:txBody>
                    <a:bodyPr/>
                    <a:lstStyle/>
                    <a:p>
                      <a:pPr algn="ctr">
                        <a:lnSpc>
                          <a:spcPct val="107000"/>
                        </a:lnSpc>
                        <a:spcAft>
                          <a:spcPts val="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Time</a:t>
                      </a:r>
                    </a:p>
                  </a:txBody>
                  <a:tcPr marL="23537" marR="23537" marT="0" marB="0"/>
                </a:tc>
                <a:tc>
                  <a:txBody>
                    <a:bodyPr/>
                    <a:lstStyle/>
                    <a:p>
                      <a:pPr algn="ctr">
                        <a:lnSpc>
                          <a:spcPct val="107000"/>
                        </a:lnSpc>
                        <a:spcAft>
                          <a:spcPts val="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Wednesday May 8</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th</a:t>
                      </a:r>
                    </a:p>
                    <a:p>
                      <a:pPr algn="ctr">
                        <a:lnSpc>
                          <a:spcPct val="107000"/>
                        </a:lnSpc>
                        <a:spcAft>
                          <a:spcPts val="0"/>
                        </a:spcAft>
                      </a:pPr>
                      <a:r>
                        <a:rPr lang="en-GB" sz="1200" i="1" dirty="0">
                          <a:effectLst/>
                          <a:latin typeface="Calibri" panose="020F0502020204030204" pitchFamily="34" charset="0"/>
                          <a:ea typeface="Calibri" panose="020F0502020204030204" pitchFamily="34" charset="0"/>
                          <a:cs typeface="Times New Roman" panose="02020603050405020304" pitchFamily="18" charset="0"/>
                        </a:rPr>
                        <a:t>Opening, Operators, Verticals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23537" marR="23537" marT="0" marB="0"/>
                </a:tc>
                <a:tc>
                  <a:txBody>
                    <a:bodyPr/>
                    <a:lstStyle/>
                    <a:p>
                      <a:pPr algn="ctr">
                        <a:lnSpc>
                          <a:spcPct val="107000"/>
                        </a:lnSpc>
                        <a:spcAft>
                          <a:spcPts val="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Thursday May 9</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th</a:t>
                      </a:r>
                    </a:p>
                    <a:p>
                      <a:pPr algn="ctr">
                        <a:lnSpc>
                          <a:spcPct val="107000"/>
                        </a:lnSpc>
                        <a:spcAft>
                          <a:spcPts val="0"/>
                        </a:spcAft>
                      </a:pPr>
                      <a:r>
                        <a:rPr lang="en-GB" sz="1200" i="1" dirty="0">
                          <a:effectLst/>
                          <a:latin typeface="Calibri" panose="020F0502020204030204" pitchFamily="34" charset="0"/>
                          <a:ea typeface="Calibri" panose="020F0502020204030204" pitchFamily="34" charset="0"/>
                          <a:cs typeface="Times New Roman" panose="02020603050405020304" pitchFamily="18" charset="0"/>
                        </a:rPr>
                        <a:t>Research Alliances</a:t>
                      </a:r>
                    </a:p>
                  </a:txBody>
                  <a:tcPr marL="23537" marR="23537" marT="0" marB="0"/>
                </a:tc>
                <a:tc>
                  <a:txBody>
                    <a:bodyPr/>
                    <a:lstStyle/>
                    <a:p>
                      <a:pPr algn="ctr">
                        <a:lnSpc>
                          <a:spcPct val="107000"/>
                        </a:lnSpc>
                        <a:spcAft>
                          <a:spcPts val="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Friday May 10</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th</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07000"/>
                        </a:lnSpc>
                        <a:spcAft>
                          <a:spcPts val="0"/>
                        </a:spcAft>
                      </a:pPr>
                      <a:r>
                        <a:rPr lang="en-GB" sz="1200" i="1" dirty="0">
                          <a:effectLst/>
                          <a:latin typeface="Calibri" panose="020F0502020204030204" pitchFamily="34" charset="0"/>
                          <a:ea typeface="Calibri" panose="020F0502020204030204" pitchFamily="34" charset="0"/>
                          <a:cs typeface="Times New Roman" panose="02020603050405020304" pitchFamily="18" charset="0"/>
                        </a:rPr>
                        <a:t>ITU, 3GPP, Closing</a:t>
                      </a:r>
                    </a:p>
                  </a:txBody>
                  <a:tcPr marL="23537" marR="23537" marT="0" marB="0"/>
                </a:tc>
                <a:extLst>
                  <a:ext uri="{0D108BD9-81ED-4DB2-BD59-A6C34878D82A}">
                    <a16:rowId xmlns:a16="http://schemas.microsoft.com/office/drawing/2014/main" val="3816350020"/>
                  </a:ext>
                </a:extLst>
              </a:tr>
              <a:tr h="608605">
                <a:tc>
                  <a:txBody>
                    <a:bodyPr/>
                    <a:lstStyle/>
                    <a:p>
                      <a:pPr>
                        <a:lnSpc>
                          <a:spcPct val="107000"/>
                        </a:lnSpc>
                        <a:spcAft>
                          <a:spcPts val="0"/>
                        </a:spcAft>
                      </a:pPr>
                      <a:r>
                        <a:rPr lang="en-US" sz="1000" b="1" i="0" u="none" strike="noStrike" cap="none" dirty="0">
                          <a:solidFill>
                            <a:schemeClr val="lt1"/>
                          </a:solidFill>
                          <a:effectLst/>
                          <a:latin typeface="+mn-lt"/>
                          <a:ea typeface="+mn-ea"/>
                          <a:cs typeface="+mn-cs"/>
                          <a:sym typeface="Arial"/>
                        </a:rPr>
                        <a:t>1</a:t>
                      </a:r>
                      <a:r>
                        <a:rPr lang="en-US" sz="1000" b="1" i="0" u="none" strike="noStrike" cap="none" baseline="30000" dirty="0">
                          <a:solidFill>
                            <a:schemeClr val="lt1"/>
                          </a:solidFill>
                          <a:effectLst/>
                          <a:latin typeface="+mn-lt"/>
                          <a:ea typeface="+mn-ea"/>
                          <a:cs typeface="+mn-cs"/>
                          <a:sym typeface="Arial"/>
                        </a:rPr>
                        <a:t>st</a:t>
                      </a:r>
                      <a:r>
                        <a:rPr lang="en-US" sz="1000" b="1" i="0" u="none" strike="noStrike" cap="none" dirty="0">
                          <a:solidFill>
                            <a:schemeClr val="lt1"/>
                          </a:solidFill>
                          <a:effectLst/>
                          <a:latin typeface="+mn-lt"/>
                          <a:ea typeface="+mn-ea"/>
                          <a:cs typeface="+mn-cs"/>
                          <a:sym typeface="Arial"/>
                        </a:rPr>
                        <a:t> session</a:t>
                      </a:r>
                    </a:p>
                  </a:txBody>
                  <a:tcPr marL="23537" marR="23537" marT="0" marB="0"/>
                </a:tc>
                <a:tc>
                  <a:txBody>
                    <a:bodyPr/>
                    <a:lstStyle/>
                    <a:p>
                      <a:pPr>
                        <a:lnSpc>
                          <a:spcPct val="107000"/>
                        </a:lnSpc>
                        <a:spcAft>
                          <a:spcPts val="0"/>
                        </a:spcAft>
                      </a:pPr>
                      <a:r>
                        <a:rPr lang="en-US" sz="1000" b="0" i="0" u="none" strike="noStrike" cap="none" dirty="0">
                          <a:solidFill>
                            <a:schemeClr val="dk1"/>
                          </a:solidFill>
                          <a:effectLst/>
                          <a:latin typeface="Calibri"/>
                          <a:ea typeface="+mn-ea"/>
                          <a:cs typeface="+mn-cs"/>
                          <a:sym typeface="Arial"/>
                        </a:rPr>
                        <a:t>08.45-09.15: Registration</a:t>
                      </a:r>
                    </a:p>
                    <a:p>
                      <a:pPr>
                        <a:lnSpc>
                          <a:spcPct val="107000"/>
                        </a:lnSpc>
                        <a:spcAft>
                          <a:spcPts val="0"/>
                        </a:spcAft>
                      </a:pPr>
                      <a:r>
                        <a:rPr lang="en-US" sz="1000" b="0" i="0" u="none" strike="noStrike" cap="none" dirty="0">
                          <a:solidFill>
                            <a:schemeClr val="dk1"/>
                          </a:solidFill>
                          <a:effectLst/>
                          <a:latin typeface="Calibri"/>
                          <a:ea typeface="+mn-ea"/>
                          <a:cs typeface="+mn-cs"/>
                          <a:sym typeface="Arial"/>
                        </a:rPr>
                        <a:t>09.15-09.30: Opening</a:t>
                      </a:r>
                      <a:r>
                        <a:rPr lang="en-US" sz="1000" b="0" i="0" u="none" strike="noStrike" cap="none" dirty="0">
                          <a:solidFill>
                            <a:schemeClr val="dk1"/>
                          </a:solidFill>
                          <a:effectLst/>
                          <a:latin typeface="Calibri"/>
                          <a:ea typeface="+mn-ea"/>
                          <a:cs typeface="+mn-cs"/>
                        </a:rPr>
                        <a:t> </a:t>
                      </a:r>
                      <a:endParaRPr lang="en-US" sz="1000" b="0" i="0" u="none" strike="noStrike" cap="none" dirty="0">
                        <a:solidFill>
                          <a:schemeClr val="dk1"/>
                        </a:solidFill>
                        <a:effectLst/>
                        <a:latin typeface="Calibri"/>
                        <a:ea typeface="+mn-ea"/>
                        <a:cs typeface="+mn-cs"/>
                        <a:sym typeface="Arial"/>
                      </a:endParaRPr>
                    </a:p>
                    <a:p>
                      <a:pPr lvl="0" algn="l">
                        <a:lnSpc>
                          <a:spcPct val="100000"/>
                        </a:lnSpc>
                        <a:spcBef>
                          <a:spcPts val="0"/>
                        </a:spcBef>
                        <a:spcAft>
                          <a:spcPts val="0"/>
                        </a:spcAft>
                        <a:buNone/>
                      </a:pPr>
                      <a:r>
                        <a:rPr lang="en-US" sz="1000" b="0" i="0" u="none" strike="noStrike" cap="none" noProof="0" dirty="0">
                          <a:solidFill>
                            <a:schemeClr val="dk1"/>
                          </a:solidFill>
                          <a:effectLst/>
                          <a:latin typeface="Calibri"/>
                        </a:rPr>
                        <a:t>----------------------------------------------</a:t>
                      </a:r>
                      <a:endParaRPr lang="en-US" sz="1000" b="0" i="0" u="none" strike="noStrike" cap="none" noProof="0" dirty="0">
                        <a:solidFill>
                          <a:srgbClr val="000000"/>
                        </a:solidFill>
                        <a:effectLst/>
                        <a:latin typeface="Calibri"/>
                      </a:endParaRPr>
                    </a:p>
                    <a:p>
                      <a:pPr>
                        <a:lnSpc>
                          <a:spcPct val="107000"/>
                        </a:lnSpc>
                        <a:spcAft>
                          <a:spcPts val="0"/>
                        </a:spcAft>
                      </a:pPr>
                      <a:r>
                        <a:rPr lang="en-US" sz="1000" b="1" i="0" u="sng" strike="noStrike" cap="none" dirty="0">
                          <a:solidFill>
                            <a:schemeClr val="dk1"/>
                          </a:solidFill>
                          <a:effectLst/>
                          <a:latin typeface="Calibri"/>
                          <a:ea typeface="+mn-ea"/>
                          <a:cs typeface="+mn-cs"/>
                          <a:sym typeface="Arial"/>
                        </a:rPr>
                        <a:t>Operators</a:t>
                      </a:r>
                    </a:p>
                    <a:p>
                      <a:pPr>
                        <a:lnSpc>
                          <a:spcPct val="107000"/>
                        </a:lnSpc>
                        <a:spcAft>
                          <a:spcPts val="0"/>
                        </a:spcAft>
                      </a:pPr>
                      <a:r>
                        <a:rPr lang="en-US" sz="1000" b="0" i="0" u="none" strike="noStrike" cap="none" dirty="0">
                          <a:solidFill>
                            <a:schemeClr val="dk1"/>
                          </a:solidFill>
                          <a:effectLst/>
                          <a:latin typeface="Calibri"/>
                          <a:ea typeface="+mn-ea"/>
                          <a:cs typeface="+mn-cs"/>
                          <a:sym typeface="Arial"/>
                        </a:rPr>
                        <a:t>09.30-10.00: GSMA</a:t>
                      </a:r>
                      <a:r>
                        <a:rPr lang="en-US" sz="1000" b="0" i="0" u="none" strike="noStrike" cap="none" dirty="0">
                          <a:solidFill>
                            <a:schemeClr val="dk1"/>
                          </a:solidFill>
                          <a:effectLst/>
                          <a:latin typeface="Calibri"/>
                          <a:ea typeface="+mn-ea"/>
                          <a:cs typeface="+mn-cs"/>
                        </a:rPr>
                        <a:t>  </a:t>
                      </a:r>
                      <a:endParaRPr lang="en-US" sz="1000" b="0" i="0" u="none" strike="noStrike" cap="none" dirty="0">
                        <a:solidFill>
                          <a:schemeClr val="dk1"/>
                        </a:solidFill>
                        <a:effectLst/>
                        <a:latin typeface="Calibri"/>
                        <a:ea typeface="+mn-ea"/>
                        <a:cs typeface="+mn-cs"/>
                        <a:sym typeface="Arial"/>
                      </a:endParaRPr>
                    </a:p>
                    <a:p>
                      <a:pPr marL="0" marR="0" lvl="0" indent="0" algn="l" rtl="0" eaLnBrk="1" fontAlgn="auto" latinLnBrk="0" hangingPunct="1">
                        <a:lnSpc>
                          <a:spcPct val="107000"/>
                        </a:lnSpc>
                        <a:spcBef>
                          <a:spcPts val="0"/>
                        </a:spcBef>
                        <a:spcAft>
                          <a:spcPts val="0"/>
                        </a:spcAft>
                        <a:buClr>
                          <a:srgbClr val="000000"/>
                        </a:buClr>
                        <a:buSzTx/>
                        <a:buFont typeface="Arial"/>
                        <a:buNone/>
                      </a:pPr>
                      <a:r>
                        <a:rPr lang="en-US" sz="1000" b="0" i="0" u="none" strike="noStrike" cap="none" dirty="0">
                          <a:solidFill>
                            <a:schemeClr val="dk1"/>
                          </a:solidFill>
                          <a:effectLst/>
                          <a:latin typeface="Calibri"/>
                          <a:ea typeface="+mn-ea"/>
                          <a:cs typeface="+mn-cs"/>
                          <a:sym typeface="Arial"/>
                        </a:rPr>
                        <a:t>10.00-10.30: NGMN</a:t>
                      </a:r>
                      <a:r>
                        <a:rPr lang="en-US" sz="1000" b="0" i="0" u="none" strike="noStrike" cap="none" dirty="0">
                          <a:solidFill>
                            <a:schemeClr val="dk1"/>
                          </a:solidFill>
                          <a:effectLst/>
                          <a:latin typeface="Calibri"/>
                          <a:ea typeface="+mn-ea"/>
                          <a:cs typeface="+mn-cs"/>
                        </a:rPr>
                        <a:t> </a:t>
                      </a:r>
                      <a:endParaRPr lang="en-US" sz="1000" b="0" i="0" u="none" strike="noStrike" cap="none" dirty="0">
                        <a:solidFill>
                          <a:schemeClr val="dk1"/>
                        </a:solidFill>
                        <a:effectLst/>
                        <a:latin typeface="Calibri"/>
                        <a:ea typeface="+mn-ea"/>
                        <a:cs typeface="+mn-cs"/>
                        <a:sym typeface="Arial"/>
                      </a:endParaRPr>
                    </a:p>
                  </a:txBody>
                  <a:tcPr marL="23537" marR="23537" marT="0" marB="0"/>
                </a:tc>
                <a:tc>
                  <a:txBody>
                    <a:bodyPr/>
                    <a:lstStyle/>
                    <a:p>
                      <a:pPr>
                        <a:lnSpc>
                          <a:spcPct val="107000"/>
                        </a:lnSpc>
                        <a:spcAft>
                          <a:spcPts val="0"/>
                        </a:spcAft>
                      </a:pPr>
                      <a:r>
                        <a:rPr lang="en-US" sz="1000" b="0" i="0" u="none" strike="noStrike" cap="none" dirty="0">
                          <a:solidFill>
                            <a:schemeClr val="dk1"/>
                          </a:solidFill>
                          <a:effectLst/>
                          <a:latin typeface="Calibri"/>
                          <a:ea typeface="+mn-ea"/>
                          <a:cs typeface="+mn-cs"/>
                          <a:sym typeface="Arial"/>
                        </a:rPr>
                        <a:t>09:00-09.45: Japan (B5GPC)</a:t>
                      </a:r>
                      <a:endParaRPr lang="en-GB" sz="1000" b="0" i="0" u="none" strike="noStrike" cap="none" dirty="0">
                        <a:solidFill>
                          <a:schemeClr val="dk1"/>
                        </a:solidFill>
                        <a:effectLst/>
                        <a:latin typeface="Calibri"/>
                        <a:ea typeface="+mn-ea"/>
                        <a:cs typeface="+mn-cs"/>
                        <a:sym typeface="Arial"/>
                      </a:endParaRPr>
                    </a:p>
                    <a:p>
                      <a:pPr>
                        <a:lnSpc>
                          <a:spcPct val="107000"/>
                        </a:lnSpc>
                        <a:spcAft>
                          <a:spcPts val="0"/>
                        </a:spcAft>
                      </a:pPr>
                      <a:r>
                        <a:rPr lang="en-US" sz="1000" b="0" i="0" u="none" strike="noStrike" cap="none" dirty="0">
                          <a:solidFill>
                            <a:schemeClr val="dk1"/>
                          </a:solidFill>
                          <a:effectLst/>
                          <a:latin typeface="Calibri"/>
                          <a:ea typeface="+mn-ea"/>
                          <a:cs typeface="+mn-cs"/>
                          <a:sym typeface="Arial"/>
                        </a:rPr>
                        <a:t>09.45-10.30: South Korea (6G Forum)</a:t>
                      </a:r>
                      <a:endParaRPr lang="en-GB" sz="1000" b="0" i="0" u="none" strike="noStrike" cap="none" dirty="0">
                        <a:solidFill>
                          <a:schemeClr val="dk1"/>
                        </a:solidFill>
                        <a:effectLst/>
                        <a:latin typeface="Calibri"/>
                        <a:ea typeface="+mn-ea"/>
                        <a:cs typeface="+mn-cs"/>
                        <a:sym typeface="Arial"/>
                      </a:endParaRPr>
                    </a:p>
                  </a:txBody>
                  <a:tcPr marL="23537" marR="23537" marT="0" marB="0"/>
                </a:tc>
                <a:tc>
                  <a:txBody>
                    <a:bodyPr/>
                    <a:lstStyle/>
                    <a:p>
                      <a:pPr>
                        <a:lnSpc>
                          <a:spcPct val="107000"/>
                        </a:lnSpc>
                        <a:spcAft>
                          <a:spcPts val="0"/>
                        </a:spcAft>
                      </a:pPr>
                      <a:r>
                        <a:rPr lang="en-US" sz="1000" b="0" i="0" u="none" strike="noStrike" cap="none" dirty="0">
                          <a:solidFill>
                            <a:schemeClr val="dk1"/>
                          </a:solidFill>
                          <a:effectLst/>
                          <a:latin typeface="Calibri"/>
                          <a:ea typeface="+mn-ea"/>
                          <a:cs typeface="+mn-cs"/>
                          <a:sym typeface="Arial"/>
                        </a:rPr>
                        <a:t>09.00-09.30: ITU-R</a:t>
                      </a:r>
                    </a:p>
                    <a:p>
                      <a:pPr>
                        <a:lnSpc>
                          <a:spcPct val="107000"/>
                        </a:lnSpc>
                        <a:spcAft>
                          <a:spcPts val="0"/>
                        </a:spcAft>
                      </a:pPr>
                      <a:r>
                        <a:rPr lang="en-US" sz="1000" b="0" i="0" u="none" strike="noStrike" cap="none" dirty="0">
                          <a:solidFill>
                            <a:schemeClr val="dk1"/>
                          </a:solidFill>
                          <a:effectLst/>
                          <a:latin typeface="Calibri"/>
                          <a:ea typeface="+mn-ea"/>
                          <a:cs typeface="+mn-cs"/>
                          <a:sym typeface="Arial"/>
                        </a:rPr>
                        <a:t>09.30-10.00: 3GPP</a:t>
                      </a:r>
                    </a:p>
                    <a:p>
                      <a:pPr>
                        <a:lnSpc>
                          <a:spcPct val="107000"/>
                        </a:lnSpc>
                        <a:spcAft>
                          <a:spcPts val="0"/>
                        </a:spcAft>
                      </a:pPr>
                      <a:r>
                        <a:rPr lang="en-US" sz="1000" b="0" i="0" u="none" strike="noStrike" cap="none" dirty="0">
                          <a:solidFill>
                            <a:schemeClr val="dk1"/>
                          </a:solidFill>
                          <a:effectLst/>
                          <a:latin typeface="Calibri"/>
                          <a:ea typeface="+mn-ea"/>
                          <a:cs typeface="+mn-cs"/>
                          <a:sym typeface="Arial"/>
                        </a:rPr>
                        <a:t>10.00-10.30: </a:t>
                      </a:r>
                      <a:r>
                        <a:rPr lang="en-US" sz="1000" b="1" i="0" u="none" strike="noStrike" cap="none" dirty="0">
                          <a:solidFill>
                            <a:schemeClr val="dk1"/>
                          </a:solidFill>
                          <a:effectLst/>
                          <a:latin typeface="Calibri"/>
                          <a:ea typeface="+mn-ea"/>
                          <a:cs typeface="+mn-cs"/>
                          <a:sym typeface="Arial"/>
                        </a:rPr>
                        <a:t>Panel#4:</a:t>
                      </a:r>
                      <a:r>
                        <a:rPr lang="en-US" sz="1000" b="1" i="0" u="none" strike="noStrike" cap="none" dirty="0">
                          <a:solidFill>
                            <a:schemeClr val="dk1"/>
                          </a:solidFill>
                          <a:effectLst/>
                          <a:latin typeface="Calibri"/>
                          <a:ea typeface="+mn-ea"/>
                          <a:cs typeface="+mn-cs"/>
                        </a:rPr>
                        <a:t> </a:t>
                      </a:r>
                      <a:endParaRPr lang="en-US" sz="1000" b="1" i="0" u="none" strike="noStrike" cap="none" dirty="0">
                        <a:solidFill>
                          <a:schemeClr val="dk1"/>
                        </a:solidFill>
                        <a:effectLst/>
                        <a:latin typeface="Calibri"/>
                        <a:ea typeface="+mn-ea"/>
                        <a:cs typeface="+mn-cs"/>
                        <a:sym typeface="Arial"/>
                      </a:endParaRPr>
                    </a:p>
                    <a:p>
                      <a:pPr>
                        <a:lnSpc>
                          <a:spcPct val="107000"/>
                        </a:lnSpc>
                        <a:spcAft>
                          <a:spcPts val="0"/>
                        </a:spcAft>
                      </a:pPr>
                      <a:r>
                        <a:rPr lang="en-US" sz="1000" b="0" i="0" u="none" strike="noStrike" cap="none" dirty="0">
                          <a:solidFill>
                            <a:schemeClr val="dk1"/>
                          </a:solidFill>
                          <a:effectLst/>
                          <a:latin typeface="Calibri"/>
                          <a:ea typeface="+mn-ea"/>
                          <a:cs typeface="+mn-cs"/>
                          <a:sym typeface="Arial"/>
                        </a:rPr>
                        <a:t>“ITU &amp; 3GPP synergies for 6G”</a:t>
                      </a:r>
                    </a:p>
                  </a:txBody>
                  <a:tcPr marL="23537" marR="23537" marT="0" marB="0"/>
                </a:tc>
                <a:extLst>
                  <a:ext uri="{0D108BD9-81ED-4DB2-BD59-A6C34878D82A}">
                    <a16:rowId xmlns:a16="http://schemas.microsoft.com/office/drawing/2014/main" val="4280545556"/>
                  </a:ext>
                </a:extLst>
              </a:tr>
              <a:tr h="199611">
                <a:tc>
                  <a:txBody>
                    <a:bodyPr/>
                    <a:lstStyle/>
                    <a:p>
                      <a:pPr>
                        <a:lnSpc>
                          <a:spcPct val="107000"/>
                        </a:lnSpc>
                        <a:spcAft>
                          <a:spcPts val="0"/>
                        </a:spcAft>
                      </a:pPr>
                      <a:r>
                        <a:rPr lang="en-US" sz="1000" b="1" i="0" u="none" strike="noStrike" cap="none" dirty="0">
                          <a:solidFill>
                            <a:schemeClr val="lt1"/>
                          </a:solidFill>
                          <a:effectLst/>
                          <a:latin typeface="+mn-lt"/>
                          <a:ea typeface="+mn-ea"/>
                          <a:cs typeface="+mn-cs"/>
                          <a:sym typeface="Arial"/>
                        </a:rPr>
                        <a:t>Morning break</a:t>
                      </a:r>
                    </a:p>
                  </a:txBody>
                  <a:tcPr marL="23537" marR="23537" marT="0" marB="0"/>
                </a:tc>
                <a:tc>
                  <a:txBody>
                    <a:bodyPr/>
                    <a:lstStyle/>
                    <a:p>
                      <a:pPr marL="0" marR="0" lvl="0" indent="0" algn="ctr" defTabSz="914400" rtl="0" eaLnBrk="1" fontAlgn="auto" latinLnBrk="0" hangingPunct="1">
                        <a:lnSpc>
                          <a:spcPct val="107000"/>
                        </a:lnSpc>
                        <a:spcBef>
                          <a:spcPts val="0"/>
                        </a:spcBef>
                        <a:spcAft>
                          <a:spcPts val="0"/>
                        </a:spcAft>
                        <a:buClr>
                          <a:srgbClr val="000000"/>
                        </a:buClr>
                        <a:buSzTx/>
                        <a:buFont typeface="Arial"/>
                        <a:buNone/>
                        <a:tabLst/>
                        <a:defRPr/>
                      </a:pPr>
                      <a:r>
                        <a:rPr lang="en-US" sz="1000" b="0" i="1" u="none" strike="noStrike" cap="none" dirty="0">
                          <a:solidFill>
                            <a:schemeClr val="dk1"/>
                          </a:solidFill>
                          <a:effectLst/>
                          <a:latin typeface="Calibri"/>
                          <a:ea typeface="+mn-ea"/>
                          <a:cs typeface="+mn-cs"/>
                          <a:sym typeface="Arial"/>
                        </a:rPr>
                        <a:t>Morning break (10.30-11.00)</a:t>
                      </a:r>
                    </a:p>
                  </a:txBody>
                  <a:tcPr marL="23537" marR="23537" marT="0" marB="0"/>
                </a:tc>
                <a:tc>
                  <a:txBody>
                    <a:bodyPr/>
                    <a:lstStyle/>
                    <a:p>
                      <a:pPr algn="ctr">
                        <a:lnSpc>
                          <a:spcPct val="107000"/>
                        </a:lnSpc>
                        <a:spcAft>
                          <a:spcPts val="0"/>
                        </a:spcAft>
                      </a:pPr>
                      <a:r>
                        <a:rPr lang="en-US" sz="1000" b="0" i="1" u="none" strike="noStrike" cap="none" dirty="0">
                          <a:solidFill>
                            <a:schemeClr val="dk1"/>
                          </a:solidFill>
                          <a:effectLst/>
                          <a:latin typeface="Calibri"/>
                          <a:ea typeface="+mn-ea"/>
                          <a:cs typeface="+mn-cs"/>
                          <a:sym typeface="Arial"/>
                        </a:rPr>
                        <a:t>Morning break (10.30-11.00)</a:t>
                      </a:r>
                      <a:endParaRPr lang="en-GB" sz="1000" b="0" i="1" u="none" strike="noStrike" cap="none" dirty="0">
                        <a:solidFill>
                          <a:schemeClr val="dk1"/>
                        </a:solidFill>
                        <a:effectLst/>
                        <a:latin typeface="Calibri"/>
                        <a:ea typeface="+mn-ea"/>
                        <a:cs typeface="+mn-cs"/>
                        <a:sym typeface="Arial"/>
                      </a:endParaRPr>
                    </a:p>
                  </a:txBody>
                  <a:tcPr marL="23537" marR="23537" marT="0" marB="0"/>
                </a:tc>
                <a:tc>
                  <a:txBody>
                    <a:bodyPr/>
                    <a:lstStyle/>
                    <a:p>
                      <a:pPr marL="0" marR="0" lvl="0" indent="0" algn="ctr" defTabSz="914400" rtl="0" eaLnBrk="1" fontAlgn="auto" latinLnBrk="0" hangingPunct="1">
                        <a:lnSpc>
                          <a:spcPct val="107000"/>
                        </a:lnSpc>
                        <a:spcBef>
                          <a:spcPts val="0"/>
                        </a:spcBef>
                        <a:spcAft>
                          <a:spcPts val="0"/>
                        </a:spcAft>
                        <a:buClr>
                          <a:srgbClr val="000000"/>
                        </a:buClr>
                        <a:buSzTx/>
                        <a:buFont typeface="Arial"/>
                        <a:buNone/>
                        <a:tabLst/>
                        <a:defRPr/>
                      </a:pPr>
                      <a:r>
                        <a:rPr lang="en-US" sz="1000" b="0" i="1" u="none" strike="noStrike" cap="none" dirty="0">
                          <a:solidFill>
                            <a:schemeClr val="dk1"/>
                          </a:solidFill>
                          <a:effectLst/>
                          <a:latin typeface="Calibri"/>
                          <a:ea typeface="+mn-ea"/>
                          <a:cs typeface="+mn-cs"/>
                          <a:sym typeface="Arial"/>
                        </a:rPr>
                        <a:t>Morning break (10.30-11.00)</a:t>
                      </a:r>
                      <a:endParaRPr lang="en-GB" sz="1000" b="0" i="1" u="none" strike="noStrike" cap="none" dirty="0">
                        <a:solidFill>
                          <a:schemeClr val="dk1"/>
                        </a:solidFill>
                        <a:effectLst/>
                        <a:latin typeface="Calibri"/>
                        <a:ea typeface="+mn-ea"/>
                        <a:cs typeface="+mn-cs"/>
                        <a:sym typeface="Arial"/>
                      </a:endParaRPr>
                    </a:p>
                  </a:txBody>
                  <a:tcPr marL="23537" marR="23537" marT="0" marB="0"/>
                </a:tc>
                <a:extLst>
                  <a:ext uri="{0D108BD9-81ED-4DB2-BD59-A6C34878D82A}">
                    <a16:rowId xmlns:a16="http://schemas.microsoft.com/office/drawing/2014/main" val="843991527"/>
                  </a:ext>
                </a:extLst>
              </a:tr>
              <a:tr h="643467">
                <a:tc>
                  <a:txBody>
                    <a:bodyPr/>
                    <a:lstStyle/>
                    <a:p>
                      <a:pPr>
                        <a:lnSpc>
                          <a:spcPct val="107000"/>
                        </a:lnSpc>
                        <a:spcAft>
                          <a:spcPts val="0"/>
                        </a:spcAft>
                      </a:pPr>
                      <a:r>
                        <a:rPr lang="en-US" sz="1000" b="1" i="0" u="none" strike="noStrike" cap="none" dirty="0">
                          <a:solidFill>
                            <a:schemeClr val="lt1"/>
                          </a:solidFill>
                          <a:effectLst/>
                          <a:latin typeface="+mn-lt"/>
                          <a:ea typeface="+mn-ea"/>
                          <a:cs typeface="+mn-cs"/>
                          <a:sym typeface="Arial"/>
                        </a:rPr>
                        <a:t>2</a:t>
                      </a:r>
                      <a:r>
                        <a:rPr lang="en-US" sz="1000" b="1" i="0" u="none" strike="noStrike" cap="none" baseline="30000" dirty="0">
                          <a:solidFill>
                            <a:schemeClr val="lt1"/>
                          </a:solidFill>
                          <a:effectLst/>
                          <a:latin typeface="+mn-lt"/>
                          <a:ea typeface="+mn-ea"/>
                          <a:cs typeface="+mn-cs"/>
                          <a:sym typeface="Arial"/>
                        </a:rPr>
                        <a:t>nd</a:t>
                      </a:r>
                      <a:r>
                        <a:rPr lang="en-US" sz="1000" b="1" i="0" u="none" strike="noStrike" cap="none" dirty="0">
                          <a:solidFill>
                            <a:schemeClr val="lt1"/>
                          </a:solidFill>
                          <a:effectLst/>
                          <a:latin typeface="+mn-lt"/>
                          <a:ea typeface="+mn-ea"/>
                          <a:cs typeface="+mn-cs"/>
                          <a:sym typeface="Arial"/>
                        </a:rPr>
                        <a:t> session</a:t>
                      </a:r>
                      <a:endParaRPr lang="en-GB" sz="1000" b="1" i="0" u="none" strike="noStrike" cap="none" dirty="0">
                        <a:solidFill>
                          <a:schemeClr val="lt1"/>
                        </a:solidFill>
                        <a:effectLst/>
                        <a:latin typeface="+mn-lt"/>
                        <a:ea typeface="+mn-ea"/>
                        <a:cs typeface="+mn-cs"/>
                        <a:sym typeface="Arial"/>
                      </a:endParaRPr>
                    </a:p>
                  </a:txBody>
                  <a:tcPr marL="23537" marR="23537" marT="0" marB="0"/>
                </a:tc>
                <a:tc>
                  <a:txBody>
                    <a:bodyPr/>
                    <a:lstStyle/>
                    <a:p>
                      <a:pPr>
                        <a:lnSpc>
                          <a:spcPct val="107000"/>
                        </a:lnSpc>
                        <a:spcAft>
                          <a:spcPts val="0"/>
                        </a:spcAft>
                      </a:pPr>
                      <a:r>
                        <a:rPr lang="en-US" sz="1000" b="0" i="0" u="none" strike="noStrike" cap="none" dirty="0">
                          <a:solidFill>
                            <a:schemeClr val="dk1"/>
                          </a:solidFill>
                          <a:effectLst/>
                          <a:latin typeface="Calibri"/>
                          <a:ea typeface="+mn-ea"/>
                          <a:cs typeface="+mn-cs"/>
                          <a:sym typeface="Arial"/>
                        </a:rPr>
                        <a:t>11.00-11.40: </a:t>
                      </a:r>
                      <a:r>
                        <a:rPr lang="en-US" sz="1000" b="1" i="0" u="none" strike="noStrike" cap="none" dirty="0">
                          <a:solidFill>
                            <a:schemeClr val="dk1"/>
                          </a:solidFill>
                          <a:effectLst/>
                          <a:latin typeface="Calibri"/>
                          <a:ea typeface="+mn-ea"/>
                          <a:cs typeface="+mn-cs"/>
                          <a:sym typeface="Arial"/>
                        </a:rPr>
                        <a:t>Panel#1</a:t>
                      </a:r>
                      <a:r>
                        <a:rPr lang="en-US" sz="1000" b="0" i="0" u="none" strike="noStrike" cap="none" dirty="0">
                          <a:solidFill>
                            <a:schemeClr val="dk1"/>
                          </a:solidFill>
                          <a:effectLst/>
                          <a:latin typeface="Calibri"/>
                          <a:ea typeface="+mn-ea"/>
                          <a:cs typeface="+mn-cs"/>
                          <a:sym typeface="Arial"/>
                        </a:rPr>
                        <a:t>:</a:t>
                      </a:r>
                    </a:p>
                    <a:p>
                      <a:pPr>
                        <a:lnSpc>
                          <a:spcPct val="107000"/>
                        </a:lnSpc>
                        <a:spcAft>
                          <a:spcPts val="0"/>
                        </a:spcAft>
                      </a:pPr>
                      <a:r>
                        <a:rPr lang="en-US" sz="1000" b="0" i="0" u="none" strike="noStrike" cap="none" dirty="0">
                          <a:solidFill>
                            <a:schemeClr val="dk1"/>
                          </a:solidFill>
                          <a:effectLst/>
                          <a:latin typeface="Calibri"/>
                          <a:ea typeface="+mn-ea"/>
                          <a:cs typeface="+mn-cs"/>
                          <a:sym typeface="Arial"/>
                        </a:rPr>
                        <a:t>“6G Drivers for Operators”</a:t>
                      </a:r>
                    </a:p>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n-US" sz="1000" b="0" i="0" u="none" strike="noStrike" cap="none" dirty="0">
                          <a:solidFill>
                            <a:schemeClr val="dk1"/>
                          </a:solidFill>
                          <a:effectLst/>
                          <a:latin typeface="Calibri"/>
                          <a:ea typeface="+mn-ea"/>
                          <a:cs typeface="+mn-cs"/>
                          <a:sym typeface="Arial"/>
                        </a:rPr>
                        <a:t>----------------------------------------------</a:t>
                      </a:r>
                    </a:p>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n-US" sz="1000" b="1" i="0" u="sng" strike="noStrike" cap="none" dirty="0">
                          <a:solidFill>
                            <a:schemeClr val="dk1"/>
                          </a:solidFill>
                          <a:effectLst/>
                          <a:latin typeface="Calibri"/>
                          <a:ea typeface="+mn-ea"/>
                          <a:cs typeface="+mn-cs"/>
                          <a:sym typeface="Arial"/>
                        </a:rPr>
                        <a:t>Verticals</a:t>
                      </a:r>
                    </a:p>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n-US" sz="1000" b="0" i="0" u="none" strike="noStrike" cap="none" dirty="0">
                          <a:solidFill>
                            <a:schemeClr val="dk1"/>
                          </a:solidFill>
                          <a:effectLst/>
                          <a:latin typeface="Calibri"/>
                          <a:ea typeface="+mn-ea"/>
                          <a:cs typeface="+mn-cs"/>
                          <a:sym typeface="Arial"/>
                        </a:rPr>
                        <a:t>11.45-12.10: </a:t>
                      </a:r>
                      <a:r>
                        <a:rPr lang="en-GB" altLang="en-US" sz="1000" dirty="0">
                          <a:latin typeface="Calibri"/>
                        </a:rPr>
                        <a:t>Automotive (5GAA)</a:t>
                      </a:r>
                    </a:p>
                    <a:p>
                      <a:pPr marL="0" marR="0" lvl="0" indent="0" algn="l" rtl="0" eaLnBrk="1" fontAlgn="auto" latinLnBrk="0" hangingPunct="1">
                        <a:lnSpc>
                          <a:spcPct val="107000"/>
                        </a:lnSpc>
                        <a:spcBef>
                          <a:spcPts val="0"/>
                        </a:spcBef>
                        <a:spcAft>
                          <a:spcPts val="0"/>
                        </a:spcAft>
                        <a:buClr>
                          <a:srgbClr val="000000"/>
                        </a:buClr>
                        <a:buSzTx/>
                        <a:buFont typeface="Arial"/>
                        <a:buNone/>
                      </a:pPr>
                      <a:r>
                        <a:rPr lang="en-US" sz="1000" b="0" i="0" u="none" strike="noStrike" cap="none" dirty="0">
                          <a:solidFill>
                            <a:schemeClr val="dk1"/>
                          </a:solidFill>
                          <a:effectLst/>
                          <a:latin typeface="Calibri"/>
                          <a:ea typeface="+mn-ea"/>
                          <a:cs typeface="+mn-cs"/>
                          <a:sym typeface="Arial"/>
                        </a:rPr>
                        <a:t>12.10-12.35: Industry (</a:t>
                      </a:r>
                      <a:r>
                        <a:rPr lang="en-US" sz="1000" b="0" i="0" u="none" strike="noStrike" cap="none" dirty="0">
                          <a:solidFill>
                            <a:schemeClr val="dk1"/>
                          </a:solidFill>
                          <a:effectLst/>
                          <a:latin typeface="Calibri"/>
                          <a:ea typeface="+mn-ea"/>
                          <a:cs typeface="+mn-cs"/>
                        </a:rPr>
                        <a:t>5G-ACIA</a:t>
                      </a:r>
                      <a:r>
                        <a:rPr lang="en-US" sz="1000" b="0" i="0" u="none" strike="noStrike" cap="none" dirty="0">
                          <a:solidFill>
                            <a:schemeClr val="dk1"/>
                          </a:solidFill>
                          <a:effectLst/>
                          <a:latin typeface="Calibri"/>
                          <a:ea typeface="+mn-ea"/>
                          <a:cs typeface="+mn-cs"/>
                          <a:sym typeface="Arial"/>
                        </a:rPr>
                        <a:t>)</a:t>
                      </a:r>
                      <a:r>
                        <a:rPr lang="en-US" sz="1000" b="0" i="0" u="none" strike="noStrike" cap="none" dirty="0">
                          <a:solidFill>
                            <a:schemeClr val="dk1"/>
                          </a:solidFill>
                          <a:effectLst/>
                          <a:latin typeface="Calibri"/>
                          <a:ea typeface="+mn-ea"/>
                          <a:cs typeface="+mn-cs"/>
                        </a:rPr>
                        <a:t> </a:t>
                      </a:r>
                      <a:endParaRPr lang="en-US" sz="1000" b="0" i="0" u="none" strike="noStrike" cap="none" dirty="0">
                        <a:solidFill>
                          <a:schemeClr val="dk1"/>
                        </a:solidFill>
                        <a:effectLst/>
                        <a:latin typeface="Calibri"/>
                        <a:ea typeface="+mn-ea"/>
                        <a:cs typeface="+mn-cs"/>
                        <a:sym typeface="Arial"/>
                      </a:endParaRPr>
                    </a:p>
                  </a:txBody>
                  <a:tcPr marL="23537" marR="23537" marT="0" marB="0"/>
                </a:tc>
                <a:tc>
                  <a:txBody>
                    <a:bodyPr/>
                    <a:lstStyle/>
                    <a:p>
                      <a:pPr>
                        <a:lnSpc>
                          <a:spcPct val="107000"/>
                        </a:lnSpc>
                        <a:spcAft>
                          <a:spcPts val="0"/>
                        </a:spcAft>
                      </a:pPr>
                      <a:r>
                        <a:rPr lang="en-US" sz="1000" b="0" i="0" u="none" strike="noStrike" cap="none" dirty="0">
                          <a:solidFill>
                            <a:schemeClr val="dk1"/>
                          </a:solidFill>
                          <a:effectLst/>
                          <a:latin typeface="Calibri"/>
                          <a:ea typeface="+mn-ea"/>
                          <a:cs typeface="+mn-cs"/>
                          <a:sym typeface="Arial"/>
                        </a:rPr>
                        <a:t>11.00-11.45:</a:t>
                      </a:r>
                      <a:r>
                        <a:rPr lang="en-US" sz="1000" b="0" i="0" u="none" strike="noStrike" cap="none" dirty="0">
                          <a:solidFill>
                            <a:schemeClr val="dk1"/>
                          </a:solidFill>
                          <a:effectLst/>
                          <a:latin typeface="Calibri"/>
                          <a:ea typeface="+mn-ea"/>
                          <a:cs typeface="+mn-cs"/>
                        </a:rPr>
                        <a:t> </a:t>
                      </a:r>
                      <a:r>
                        <a:rPr lang="en-US" sz="1000" b="0" i="0" u="none" strike="noStrike" cap="none" dirty="0">
                          <a:solidFill>
                            <a:schemeClr val="dk1"/>
                          </a:solidFill>
                          <a:effectLst/>
                          <a:latin typeface="Calibri"/>
                          <a:ea typeface="+mn-ea"/>
                          <a:cs typeface="+mn-cs"/>
                          <a:sym typeface="Arial"/>
                        </a:rPr>
                        <a:t>China (IMT2030 </a:t>
                      </a:r>
                      <a:r>
                        <a:rPr lang="en-US" sz="1000" b="0" i="0" u="none" strike="noStrike" cap="none" dirty="0">
                          <a:solidFill>
                            <a:schemeClr val="dk1"/>
                          </a:solidFill>
                          <a:effectLst/>
                          <a:latin typeface="Calibri"/>
                          <a:ea typeface="+mn-ea"/>
                          <a:cs typeface="+mn-cs"/>
                        </a:rPr>
                        <a:t>Promotion </a:t>
                      </a:r>
                      <a:r>
                        <a:rPr lang="en-US" sz="1000" b="0" i="0" u="none" strike="noStrike" cap="none" dirty="0">
                          <a:solidFill>
                            <a:schemeClr val="dk1"/>
                          </a:solidFill>
                          <a:effectLst/>
                          <a:latin typeface="Calibri"/>
                          <a:ea typeface="+mn-ea"/>
                          <a:cs typeface="+mn-cs"/>
                          <a:sym typeface="Arial"/>
                        </a:rPr>
                        <a:t>Group)</a:t>
                      </a:r>
                      <a:endParaRPr lang="en-GB" sz="1000" b="0" i="0" u="none" strike="noStrike" cap="none" dirty="0">
                        <a:solidFill>
                          <a:schemeClr val="dk1"/>
                        </a:solidFill>
                        <a:effectLst/>
                        <a:latin typeface="Calibri"/>
                        <a:ea typeface="+mn-ea"/>
                        <a:cs typeface="+mn-cs"/>
                        <a:sym typeface="Arial"/>
                      </a:endParaRPr>
                    </a:p>
                    <a:p>
                      <a:pPr>
                        <a:lnSpc>
                          <a:spcPct val="107000"/>
                        </a:lnSpc>
                        <a:spcAft>
                          <a:spcPts val="0"/>
                        </a:spcAft>
                      </a:pPr>
                      <a:r>
                        <a:rPr lang="en-US" sz="1000" b="0" i="0" u="none" strike="noStrike" cap="none" dirty="0">
                          <a:solidFill>
                            <a:schemeClr val="dk1"/>
                          </a:solidFill>
                          <a:effectLst/>
                          <a:latin typeface="Calibri"/>
                          <a:ea typeface="+mn-ea"/>
                          <a:cs typeface="+mn-cs"/>
                        </a:rPr>
                        <a:t>11.45-12.30:</a:t>
                      </a:r>
                      <a:r>
                        <a:rPr lang="en-US" sz="1000" b="0" i="0" u="none" strike="noStrike" cap="none" dirty="0">
                          <a:solidFill>
                            <a:schemeClr val="dk1"/>
                          </a:solidFill>
                          <a:effectLst/>
                          <a:latin typeface="Calibri"/>
                          <a:ea typeface="+mn-ea"/>
                          <a:cs typeface="+mn-cs"/>
                          <a:sym typeface="Arial"/>
                        </a:rPr>
                        <a:t> India (</a:t>
                      </a:r>
                      <a:r>
                        <a:rPr lang="en-US" sz="1000" b="0" i="0" u="none" strike="noStrike" cap="none" dirty="0">
                          <a:solidFill>
                            <a:schemeClr val="dk1"/>
                          </a:solidFill>
                          <a:effectLst/>
                          <a:latin typeface="Calibri"/>
                          <a:ea typeface="+mn-ea"/>
                          <a:cs typeface="+mn-cs"/>
                        </a:rPr>
                        <a:t>Bharat 6G Alliance</a:t>
                      </a:r>
                      <a:r>
                        <a:rPr lang="en-US" sz="1000" b="0" i="0" u="none" strike="noStrike" cap="none" dirty="0">
                          <a:solidFill>
                            <a:schemeClr val="dk1"/>
                          </a:solidFill>
                          <a:effectLst/>
                          <a:latin typeface="Calibri"/>
                          <a:ea typeface="+mn-ea"/>
                          <a:cs typeface="+mn-cs"/>
                          <a:sym typeface="Arial"/>
                        </a:rPr>
                        <a:t>)</a:t>
                      </a:r>
                      <a:r>
                        <a:rPr lang="en-US" sz="1000" b="0" i="0" u="none" strike="noStrike" cap="none" dirty="0">
                          <a:solidFill>
                            <a:schemeClr val="dk1"/>
                          </a:solidFill>
                          <a:effectLst/>
                          <a:latin typeface="Calibri"/>
                          <a:ea typeface="+mn-ea"/>
                          <a:cs typeface="+mn-cs"/>
                        </a:rPr>
                        <a:t> </a:t>
                      </a:r>
                      <a:endParaRPr lang="en-US" sz="1000" b="0" i="0" u="none" strike="noStrike" cap="none" dirty="0">
                        <a:solidFill>
                          <a:schemeClr val="dk1"/>
                        </a:solidFill>
                        <a:effectLst/>
                        <a:latin typeface="Calibri"/>
                        <a:ea typeface="+mn-ea"/>
                        <a:cs typeface="+mn-cs"/>
                        <a:sym typeface="Arial"/>
                      </a:endParaRPr>
                    </a:p>
                  </a:txBody>
                  <a:tcPr marL="23537" marR="23537" marT="0" marB="0"/>
                </a:tc>
                <a:tc>
                  <a:txBody>
                    <a:bodyPr/>
                    <a:lstStyle/>
                    <a:p>
                      <a:pPr>
                        <a:lnSpc>
                          <a:spcPct val="107000"/>
                        </a:lnSpc>
                        <a:spcAft>
                          <a:spcPts val="0"/>
                        </a:spcAft>
                      </a:pPr>
                      <a:r>
                        <a:rPr lang="en-US" sz="1000" b="0" i="0" u="none" strike="noStrike" cap="none" dirty="0">
                          <a:solidFill>
                            <a:schemeClr val="dk1"/>
                          </a:solidFill>
                          <a:effectLst/>
                          <a:latin typeface="Calibri"/>
                          <a:ea typeface="+mn-ea"/>
                          <a:cs typeface="+mn-cs"/>
                          <a:sym typeface="Arial"/>
                        </a:rPr>
                        <a:t>11.00-11.40: Summary read-out of the Workshop</a:t>
                      </a:r>
                    </a:p>
                    <a:p>
                      <a:pPr>
                        <a:lnSpc>
                          <a:spcPct val="107000"/>
                        </a:lnSpc>
                        <a:spcAft>
                          <a:spcPts val="0"/>
                        </a:spcAft>
                      </a:pPr>
                      <a:r>
                        <a:rPr lang="en-US" sz="1000" b="0" i="0" u="none" strike="noStrike" cap="none" dirty="0">
                          <a:solidFill>
                            <a:schemeClr val="dk1"/>
                          </a:solidFill>
                          <a:effectLst/>
                          <a:latin typeface="Calibri"/>
                          <a:ea typeface="+mn-ea"/>
                          <a:cs typeface="+mn-cs"/>
                          <a:sym typeface="Arial"/>
                        </a:rPr>
                        <a:t>11.40-12.00: Next steps</a:t>
                      </a:r>
                    </a:p>
                    <a:p>
                      <a:pPr>
                        <a:lnSpc>
                          <a:spcPct val="107000"/>
                        </a:lnSpc>
                        <a:spcAft>
                          <a:spcPts val="0"/>
                        </a:spcAft>
                      </a:pPr>
                      <a:r>
                        <a:rPr lang="en-US" sz="1000" b="0" i="0" u="none" strike="noStrike" cap="none" dirty="0">
                          <a:solidFill>
                            <a:schemeClr val="dk1"/>
                          </a:solidFill>
                          <a:effectLst/>
                          <a:latin typeface="Calibri"/>
                          <a:ea typeface="+mn-ea"/>
                          <a:cs typeface="+mn-cs"/>
                          <a:sym typeface="Arial"/>
                        </a:rPr>
                        <a:t>12.00-12.30: Closing</a:t>
                      </a:r>
                      <a:endParaRPr lang="en-GB" sz="1000" b="0" i="0" u="none" strike="noStrike" cap="none" dirty="0">
                        <a:solidFill>
                          <a:schemeClr val="dk1"/>
                        </a:solidFill>
                        <a:effectLst/>
                        <a:latin typeface="Calibri"/>
                        <a:ea typeface="+mn-ea"/>
                        <a:cs typeface="+mn-cs"/>
                        <a:sym typeface="Arial"/>
                      </a:endParaRPr>
                    </a:p>
                  </a:txBody>
                  <a:tcPr marL="23537" marR="23537" marT="0" marB="0"/>
                </a:tc>
                <a:extLst>
                  <a:ext uri="{0D108BD9-81ED-4DB2-BD59-A6C34878D82A}">
                    <a16:rowId xmlns:a16="http://schemas.microsoft.com/office/drawing/2014/main" val="1016807827"/>
                  </a:ext>
                </a:extLst>
              </a:tr>
              <a:tr h="218084">
                <a:tc>
                  <a:txBody>
                    <a:bodyPr/>
                    <a:lstStyle/>
                    <a:p>
                      <a:pPr>
                        <a:lnSpc>
                          <a:spcPct val="107000"/>
                        </a:lnSpc>
                        <a:spcAft>
                          <a:spcPts val="0"/>
                        </a:spcAft>
                      </a:pPr>
                      <a:r>
                        <a:rPr lang="en-GB" sz="1000" b="1" i="0" u="none" strike="noStrike" cap="none" dirty="0">
                          <a:solidFill>
                            <a:schemeClr val="lt1"/>
                          </a:solidFill>
                          <a:effectLst/>
                          <a:latin typeface="+mn-lt"/>
                          <a:ea typeface="+mn-ea"/>
                          <a:cs typeface="+mn-cs"/>
                          <a:sym typeface="Arial"/>
                        </a:rPr>
                        <a:t>Lunch break</a:t>
                      </a:r>
                    </a:p>
                  </a:txBody>
                  <a:tcPr marL="23537" marR="23537" marT="0" marB="0"/>
                </a:tc>
                <a:tc>
                  <a:txBody>
                    <a:bodyPr/>
                    <a:lstStyle/>
                    <a:p>
                      <a:pPr algn="ctr">
                        <a:lnSpc>
                          <a:spcPct val="107000"/>
                        </a:lnSpc>
                        <a:spcAft>
                          <a:spcPts val="0"/>
                        </a:spcAft>
                      </a:pPr>
                      <a:r>
                        <a:rPr lang="en-GB" sz="1000" b="0" i="1" u="none" strike="noStrike" cap="none" dirty="0">
                          <a:solidFill>
                            <a:schemeClr val="dk1"/>
                          </a:solidFill>
                          <a:effectLst/>
                          <a:latin typeface="Calibri"/>
                          <a:ea typeface="+mn-ea"/>
                          <a:cs typeface="+mn-cs"/>
                          <a:sym typeface="Arial"/>
                        </a:rPr>
                        <a:t>Complimentary lunch (12.35-14.00)</a:t>
                      </a:r>
                    </a:p>
                  </a:txBody>
                  <a:tcPr marL="23537" marR="23537" marT="0" marB="0"/>
                </a:tc>
                <a:tc>
                  <a:txBody>
                    <a:bodyPr/>
                    <a:lstStyle/>
                    <a:p>
                      <a:pPr algn="ctr">
                        <a:lnSpc>
                          <a:spcPct val="107000"/>
                        </a:lnSpc>
                        <a:spcAft>
                          <a:spcPts val="0"/>
                        </a:spcAft>
                      </a:pPr>
                      <a:r>
                        <a:rPr lang="en-GB" sz="1000" b="0" i="1" u="none" strike="noStrike" cap="none" dirty="0">
                          <a:solidFill>
                            <a:schemeClr val="dk1"/>
                          </a:solidFill>
                          <a:effectLst/>
                          <a:latin typeface="Calibri"/>
                          <a:ea typeface="+mn-ea"/>
                          <a:cs typeface="+mn-cs"/>
                          <a:sym typeface="Arial"/>
                        </a:rPr>
                        <a:t>Complimentary lunch (</a:t>
                      </a:r>
                      <a:r>
                        <a:rPr lang="en-GB" sz="1000" b="0" i="1" u="none" strike="noStrike" cap="none" dirty="0">
                          <a:solidFill>
                            <a:schemeClr val="dk1"/>
                          </a:solidFill>
                          <a:effectLst/>
                          <a:latin typeface="Calibri"/>
                          <a:ea typeface="+mn-ea"/>
                          <a:cs typeface="+mn-cs"/>
                        </a:rPr>
                        <a:t>12.30-14.00</a:t>
                      </a:r>
                      <a:r>
                        <a:rPr lang="en-GB" sz="1000" b="0" i="1" u="none" strike="noStrike" cap="none" dirty="0">
                          <a:solidFill>
                            <a:schemeClr val="dk1"/>
                          </a:solidFill>
                          <a:effectLst/>
                          <a:latin typeface="Calibri"/>
                          <a:ea typeface="+mn-ea"/>
                          <a:cs typeface="+mn-cs"/>
                          <a:sym typeface="Arial"/>
                        </a:rPr>
                        <a:t>)</a:t>
                      </a:r>
                    </a:p>
                  </a:txBody>
                  <a:tcPr marL="23537" marR="23537" marT="0" marB="0"/>
                </a:tc>
                <a:tc>
                  <a:txBody>
                    <a:bodyPr/>
                    <a:lstStyle/>
                    <a:p>
                      <a:pPr algn="ctr">
                        <a:lnSpc>
                          <a:spcPct val="107000"/>
                        </a:lnSpc>
                        <a:spcAft>
                          <a:spcPts val="0"/>
                        </a:spcAft>
                      </a:pPr>
                      <a:r>
                        <a:rPr lang="en-GB" sz="1000" b="1" i="1" u="none" strike="noStrike" cap="none" dirty="0">
                          <a:solidFill>
                            <a:schemeClr val="dk1"/>
                          </a:solidFill>
                          <a:effectLst/>
                          <a:latin typeface="Calibri"/>
                          <a:ea typeface="+mn-ea"/>
                          <a:cs typeface="+mn-cs"/>
                          <a:sym typeface="Arial"/>
                        </a:rPr>
                        <a:t>Workshop ends 12.30 latest</a:t>
                      </a:r>
                    </a:p>
                  </a:txBody>
                  <a:tcPr marL="23537" marR="23537" marT="0" marB="0"/>
                </a:tc>
                <a:extLst>
                  <a:ext uri="{0D108BD9-81ED-4DB2-BD59-A6C34878D82A}">
                    <a16:rowId xmlns:a16="http://schemas.microsoft.com/office/drawing/2014/main" val="105315827"/>
                  </a:ext>
                </a:extLst>
              </a:tr>
              <a:tr h="501226">
                <a:tc>
                  <a:txBody>
                    <a:bodyPr/>
                    <a:lstStyle/>
                    <a:p>
                      <a:pPr>
                        <a:lnSpc>
                          <a:spcPct val="107000"/>
                        </a:lnSpc>
                        <a:spcAft>
                          <a:spcPts val="0"/>
                        </a:spcAft>
                      </a:pPr>
                      <a:r>
                        <a:rPr lang="en-US" sz="1000" b="1" i="0" u="none" strike="noStrike" cap="none" dirty="0">
                          <a:solidFill>
                            <a:schemeClr val="lt1"/>
                          </a:solidFill>
                          <a:effectLst/>
                          <a:latin typeface="+mn-lt"/>
                          <a:ea typeface="+mn-ea"/>
                          <a:cs typeface="+mn-cs"/>
                          <a:sym typeface="Arial"/>
                        </a:rPr>
                        <a:t>3</a:t>
                      </a:r>
                      <a:r>
                        <a:rPr lang="en-US" sz="1000" b="1" i="0" u="none" strike="noStrike" cap="none" baseline="30000" dirty="0">
                          <a:solidFill>
                            <a:schemeClr val="lt1"/>
                          </a:solidFill>
                          <a:effectLst/>
                          <a:latin typeface="+mn-lt"/>
                          <a:ea typeface="+mn-ea"/>
                          <a:cs typeface="+mn-cs"/>
                          <a:sym typeface="Arial"/>
                        </a:rPr>
                        <a:t>rd</a:t>
                      </a:r>
                      <a:r>
                        <a:rPr lang="en-US" sz="1000" b="1" i="0" u="none" strike="noStrike" cap="none" dirty="0">
                          <a:solidFill>
                            <a:schemeClr val="lt1"/>
                          </a:solidFill>
                          <a:effectLst/>
                          <a:latin typeface="+mn-lt"/>
                          <a:ea typeface="+mn-ea"/>
                          <a:cs typeface="+mn-cs"/>
                          <a:sym typeface="Arial"/>
                        </a:rPr>
                        <a:t> session</a:t>
                      </a:r>
                    </a:p>
                  </a:txBody>
                  <a:tcPr marL="23537" marR="23537" marT="0" marB="0"/>
                </a:tc>
                <a:tc>
                  <a:txBody>
                    <a:bodyPr/>
                    <a:lstStyle/>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n-US" sz="1000" b="0" i="0" u="none" strike="noStrike" cap="none" dirty="0">
                          <a:solidFill>
                            <a:schemeClr val="dk1"/>
                          </a:solidFill>
                          <a:effectLst/>
                          <a:latin typeface="Calibri"/>
                          <a:ea typeface="+mn-ea"/>
                          <a:cs typeface="+mn-cs"/>
                          <a:sym typeface="Arial"/>
                        </a:rPr>
                        <a:t>14.00-14.25: </a:t>
                      </a:r>
                      <a:r>
                        <a:rPr lang="en-GB" altLang="en-US" sz="1000" dirty="0">
                          <a:latin typeface="Calibri"/>
                        </a:rPr>
                        <a:t>Multimedia (5GMAG)</a:t>
                      </a:r>
                    </a:p>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n-US" sz="1000" b="0" i="0" u="none" strike="noStrike" cap="none" dirty="0">
                          <a:solidFill>
                            <a:schemeClr val="dk1"/>
                          </a:solidFill>
                          <a:effectLst/>
                          <a:latin typeface="Calibri"/>
                          <a:ea typeface="+mn-ea"/>
                          <a:cs typeface="+mn-cs"/>
                          <a:sym typeface="Arial"/>
                        </a:rPr>
                        <a:t>14.25-14.50: </a:t>
                      </a:r>
                      <a:r>
                        <a:rPr lang="en-GB" sz="1000" b="0" i="0" u="none" strike="noStrike" cap="none" dirty="0">
                          <a:solidFill>
                            <a:schemeClr val="dk1"/>
                          </a:solidFill>
                          <a:effectLst/>
                          <a:latin typeface="Calibri"/>
                          <a:ea typeface="+mn-ea"/>
                          <a:cs typeface="+mn-cs"/>
                          <a:sym typeface="Arial"/>
                        </a:rPr>
                        <a:t>Satellite (GSOA)</a:t>
                      </a:r>
                    </a:p>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n-GB" sz="1000" b="0" i="0" u="none" strike="noStrike" cap="none" dirty="0">
                          <a:solidFill>
                            <a:schemeClr val="dk1"/>
                          </a:solidFill>
                          <a:effectLst/>
                          <a:latin typeface="Calibri"/>
                          <a:ea typeface="+mn-ea"/>
                          <a:cs typeface="+mn-cs"/>
                          <a:sym typeface="Arial"/>
                        </a:rPr>
                        <a:t>14.50-15.15: Public Safety (TCCA)</a:t>
                      </a:r>
                    </a:p>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n-US" sz="1000" b="0" i="0" u="none" strike="noStrike" cap="none" dirty="0">
                          <a:solidFill>
                            <a:schemeClr val="dk1"/>
                          </a:solidFill>
                          <a:effectLst/>
                          <a:latin typeface="Calibri"/>
                          <a:ea typeface="+mn-ea"/>
                          <a:cs typeface="+mn-cs"/>
                          <a:sym typeface="Arial"/>
                        </a:rPr>
                        <a:t>15.15-15.40: WBA</a:t>
                      </a:r>
                      <a:endParaRPr lang="en-GB" sz="1000" b="1" i="0" u="none" strike="noStrike" cap="none" dirty="0">
                        <a:solidFill>
                          <a:schemeClr val="dk1"/>
                        </a:solidFill>
                        <a:effectLst/>
                        <a:latin typeface="Calibri"/>
                        <a:ea typeface="+mn-ea"/>
                        <a:cs typeface="+mn-cs"/>
                        <a:sym typeface="Arial"/>
                      </a:endParaRPr>
                    </a:p>
                  </a:txBody>
                  <a:tcPr marL="23537" marR="23537" marT="0" marB="0"/>
                </a:tc>
                <a:tc>
                  <a:txBody>
                    <a:bodyPr/>
                    <a:lstStyle/>
                    <a:p>
                      <a:pPr>
                        <a:lnSpc>
                          <a:spcPct val="107000"/>
                        </a:lnSpc>
                        <a:spcAft>
                          <a:spcPts val="0"/>
                        </a:spcAft>
                      </a:pPr>
                      <a:r>
                        <a:rPr lang="en-US" sz="1000" b="0" i="0" u="none" strike="noStrike" cap="none" dirty="0">
                          <a:solidFill>
                            <a:schemeClr val="dk1"/>
                          </a:solidFill>
                          <a:effectLst/>
                          <a:latin typeface="Calibri"/>
                          <a:ea typeface="+mn-ea"/>
                          <a:cs typeface="+mn-cs"/>
                          <a:sym typeface="Arial"/>
                        </a:rPr>
                        <a:t>14.00-14.45: </a:t>
                      </a:r>
                      <a:r>
                        <a:rPr lang="en-GB" sz="1000" b="0" i="0" u="none" strike="noStrike" cap="none" dirty="0">
                          <a:solidFill>
                            <a:schemeClr val="dk1"/>
                          </a:solidFill>
                          <a:effectLst/>
                          <a:latin typeface="Calibri"/>
                          <a:ea typeface="+mn-ea"/>
                          <a:cs typeface="+mn-cs"/>
                          <a:sym typeface="Arial"/>
                        </a:rPr>
                        <a:t>America (ATIS Next G</a:t>
                      </a:r>
                      <a:r>
                        <a:rPr lang="en-GB" sz="1000" b="0" i="0" u="none" strike="noStrike" cap="none" dirty="0">
                          <a:solidFill>
                            <a:schemeClr val="dk1"/>
                          </a:solidFill>
                          <a:effectLst/>
                          <a:latin typeface="Calibri"/>
                          <a:ea typeface="+mn-ea"/>
                          <a:cs typeface="+mn-cs"/>
                        </a:rPr>
                        <a:t> </a:t>
                      </a:r>
                      <a:r>
                        <a:rPr lang="en-US" sz="1000" b="0" i="0" u="none" strike="noStrike" cap="none" noProof="0" dirty="0">
                          <a:solidFill>
                            <a:schemeClr val="dk1"/>
                          </a:solidFill>
                          <a:effectLst/>
                          <a:latin typeface="Calibri"/>
                        </a:rPr>
                        <a:t>Alliance</a:t>
                      </a:r>
                      <a:r>
                        <a:rPr lang="en-GB" sz="1000" b="0" i="0" u="none" strike="noStrike" cap="none" dirty="0">
                          <a:solidFill>
                            <a:schemeClr val="dk1"/>
                          </a:solidFill>
                          <a:effectLst/>
                          <a:latin typeface="Calibri"/>
                          <a:ea typeface="+mn-ea"/>
                          <a:cs typeface="+mn-cs"/>
                          <a:sym typeface="Arial"/>
                        </a:rPr>
                        <a:t>)</a:t>
                      </a:r>
                      <a:endParaRPr lang="it-IT" sz="1000" b="0" i="0" u="none" strike="noStrike" cap="none">
                        <a:solidFill>
                          <a:schemeClr val="dk1"/>
                        </a:solidFill>
                        <a:effectLst/>
                        <a:latin typeface="Calibri"/>
                        <a:ea typeface="+mn-ea"/>
                        <a:cs typeface="+mn-cs"/>
                        <a:sym typeface="Arial"/>
                      </a:endParaRPr>
                    </a:p>
                    <a:p>
                      <a:pPr>
                        <a:lnSpc>
                          <a:spcPct val="107000"/>
                        </a:lnSpc>
                        <a:spcAft>
                          <a:spcPts val="0"/>
                        </a:spcAft>
                      </a:pPr>
                      <a:r>
                        <a:rPr lang="en-US" sz="1000" b="0" i="0" u="none" strike="noStrike" cap="none" dirty="0">
                          <a:solidFill>
                            <a:schemeClr val="dk1"/>
                          </a:solidFill>
                          <a:effectLst/>
                          <a:latin typeface="Calibri"/>
                          <a:ea typeface="+mn-ea"/>
                          <a:cs typeface="+mn-cs"/>
                          <a:sym typeface="Arial"/>
                        </a:rPr>
                        <a:t>14.45-15.30: Europe (</a:t>
                      </a:r>
                      <a:r>
                        <a:rPr lang="en-US" sz="1000" b="0" i="0" u="none" strike="noStrike" cap="none" dirty="0">
                          <a:solidFill>
                            <a:schemeClr val="dk1"/>
                          </a:solidFill>
                          <a:effectLst/>
                          <a:latin typeface="Calibri"/>
                          <a:ea typeface="+mn-ea"/>
                          <a:cs typeface="+mn-cs"/>
                        </a:rPr>
                        <a:t>6G-SNS</a:t>
                      </a:r>
                      <a:r>
                        <a:rPr lang="en-US" sz="1000" b="0" i="0" u="none" strike="noStrike" cap="none" dirty="0">
                          <a:solidFill>
                            <a:schemeClr val="dk1"/>
                          </a:solidFill>
                          <a:effectLst/>
                          <a:latin typeface="Calibri"/>
                          <a:ea typeface="+mn-ea"/>
                          <a:cs typeface="+mn-cs"/>
                          <a:sym typeface="Arial"/>
                        </a:rPr>
                        <a:t>)</a:t>
                      </a:r>
                      <a:endParaRPr lang="it-IT" sz="1000" b="0" i="0" u="none" strike="noStrike" cap="none" dirty="0">
                        <a:solidFill>
                          <a:schemeClr val="dk1"/>
                        </a:solidFill>
                        <a:effectLst/>
                        <a:latin typeface="Calibri"/>
                        <a:ea typeface="+mn-ea"/>
                        <a:cs typeface="+mn-cs"/>
                        <a:sym typeface="Arial"/>
                      </a:endParaRPr>
                    </a:p>
                    <a:p>
                      <a:pPr>
                        <a:lnSpc>
                          <a:spcPct val="107000"/>
                        </a:lnSpc>
                        <a:spcAft>
                          <a:spcPts val="0"/>
                        </a:spcAft>
                      </a:pPr>
                      <a:endParaRPr lang="en-GB" sz="1000" b="1" i="0" u="none" strike="noStrike" cap="none" dirty="0">
                        <a:solidFill>
                          <a:schemeClr val="dk1"/>
                        </a:solidFill>
                        <a:effectLst/>
                        <a:latin typeface="Calibri"/>
                        <a:ea typeface="+mn-ea"/>
                        <a:cs typeface="+mn-cs"/>
                        <a:sym typeface="Arial"/>
                      </a:endParaRPr>
                    </a:p>
                  </a:txBody>
                  <a:tcPr marL="23537" marR="23537" marT="0" marB="0"/>
                </a:tc>
                <a:tc>
                  <a:txBody>
                    <a:bodyPr/>
                    <a:lstStyle/>
                    <a:p>
                      <a:pPr>
                        <a:lnSpc>
                          <a:spcPct val="107000"/>
                        </a:lnSpc>
                        <a:spcAft>
                          <a:spcPts val="0"/>
                        </a:spcAft>
                      </a:pPr>
                      <a:endParaRPr lang="en-GB" sz="1000" b="0" i="0" u="none" strike="noStrike" cap="none" dirty="0">
                        <a:solidFill>
                          <a:schemeClr val="dk1"/>
                        </a:solidFill>
                        <a:effectLst/>
                        <a:latin typeface="Calibri"/>
                        <a:ea typeface="+mn-ea"/>
                        <a:cs typeface="+mn-cs"/>
                        <a:sym typeface="Arial"/>
                      </a:endParaRPr>
                    </a:p>
                  </a:txBody>
                  <a:tcPr marL="23537" marR="23537" marT="0" marB="0"/>
                </a:tc>
                <a:extLst>
                  <a:ext uri="{0D108BD9-81ED-4DB2-BD59-A6C34878D82A}">
                    <a16:rowId xmlns:a16="http://schemas.microsoft.com/office/drawing/2014/main" val="2934308429"/>
                  </a:ext>
                </a:extLst>
              </a:tr>
              <a:tr h="180145">
                <a:tc>
                  <a:txBody>
                    <a:bodyPr/>
                    <a:lstStyle/>
                    <a:p>
                      <a:pPr>
                        <a:lnSpc>
                          <a:spcPct val="107000"/>
                        </a:lnSpc>
                        <a:spcAft>
                          <a:spcPts val="0"/>
                        </a:spcAft>
                      </a:pPr>
                      <a:r>
                        <a:rPr lang="en-US" sz="1000" b="1" i="0" u="none" strike="noStrike" cap="none" dirty="0">
                          <a:solidFill>
                            <a:schemeClr val="lt1"/>
                          </a:solidFill>
                          <a:effectLst/>
                          <a:latin typeface="+mn-lt"/>
                          <a:ea typeface="+mn-ea"/>
                          <a:cs typeface="+mn-cs"/>
                          <a:sym typeface="Arial"/>
                        </a:rPr>
                        <a:t>Afternoon break</a:t>
                      </a:r>
                    </a:p>
                  </a:txBody>
                  <a:tcPr marL="23537" marR="23537" marT="0" marB="0"/>
                </a:tc>
                <a:tc>
                  <a:txBody>
                    <a:bodyPr/>
                    <a:lstStyle/>
                    <a:p>
                      <a:pPr marL="0" marR="0" lvl="0" indent="0" algn="ctr" defTabSz="914400" rtl="0" eaLnBrk="1" fontAlgn="auto" latinLnBrk="0" hangingPunct="1">
                        <a:lnSpc>
                          <a:spcPct val="107000"/>
                        </a:lnSpc>
                        <a:spcBef>
                          <a:spcPts val="0"/>
                        </a:spcBef>
                        <a:spcAft>
                          <a:spcPts val="0"/>
                        </a:spcAft>
                        <a:buClr>
                          <a:srgbClr val="000000"/>
                        </a:buClr>
                        <a:buSzTx/>
                        <a:buFont typeface="Arial"/>
                        <a:buNone/>
                        <a:tabLst/>
                        <a:defRPr/>
                      </a:pPr>
                      <a:r>
                        <a:rPr lang="en-GB" sz="1000" b="0" i="0" u="none" strike="noStrike" cap="none" dirty="0">
                          <a:solidFill>
                            <a:schemeClr val="dk1"/>
                          </a:solidFill>
                          <a:effectLst/>
                          <a:latin typeface="Calibri"/>
                          <a:ea typeface="+mn-ea"/>
                          <a:cs typeface="+mn-cs"/>
                          <a:sym typeface="Arial"/>
                        </a:rPr>
                        <a:t>Afternoon break (15.40-16.10)</a:t>
                      </a:r>
                    </a:p>
                  </a:txBody>
                  <a:tcPr marL="23537" marR="23537" marT="0" marB="0"/>
                </a:tc>
                <a:tc>
                  <a:txBody>
                    <a:bodyPr/>
                    <a:lstStyle/>
                    <a:p>
                      <a:pPr algn="ctr">
                        <a:lnSpc>
                          <a:spcPct val="107000"/>
                        </a:lnSpc>
                        <a:spcAft>
                          <a:spcPts val="0"/>
                        </a:spcAft>
                      </a:pPr>
                      <a:r>
                        <a:rPr lang="en-GB" sz="1000" b="0" i="0" u="none" strike="noStrike" cap="none" dirty="0">
                          <a:solidFill>
                            <a:schemeClr val="dk1"/>
                          </a:solidFill>
                          <a:effectLst/>
                          <a:latin typeface="Calibri"/>
                          <a:ea typeface="+mn-ea"/>
                          <a:cs typeface="+mn-cs"/>
                          <a:sym typeface="Arial"/>
                        </a:rPr>
                        <a:t>Afternoon break (15.30-16.00)</a:t>
                      </a:r>
                    </a:p>
                  </a:txBody>
                  <a:tcPr marL="23537" marR="23537" marT="0" marB="0"/>
                </a:tc>
                <a:tc>
                  <a:txBody>
                    <a:bodyPr/>
                    <a:lstStyle/>
                    <a:p>
                      <a:pPr>
                        <a:lnSpc>
                          <a:spcPct val="107000"/>
                        </a:lnSpc>
                        <a:spcAft>
                          <a:spcPts val="0"/>
                        </a:spcAft>
                      </a:pPr>
                      <a:endParaRPr lang="en-GB" sz="1000" b="0" i="0" u="none" strike="noStrike" cap="none" dirty="0">
                        <a:solidFill>
                          <a:schemeClr val="dk1"/>
                        </a:solidFill>
                        <a:effectLst/>
                        <a:latin typeface="Calibri"/>
                        <a:ea typeface="+mn-ea"/>
                        <a:cs typeface="+mn-cs"/>
                        <a:sym typeface="Arial"/>
                      </a:endParaRPr>
                    </a:p>
                  </a:txBody>
                  <a:tcPr marL="23537" marR="23537" marT="0" marB="0"/>
                </a:tc>
                <a:extLst>
                  <a:ext uri="{0D108BD9-81ED-4DB2-BD59-A6C34878D82A}">
                    <a16:rowId xmlns:a16="http://schemas.microsoft.com/office/drawing/2014/main" val="1734005661"/>
                  </a:ext>
                </a:extLst>
              </a:tr>
              <a:tr h="286806">
                <a:tc>
                  <a:txBody>
                    <a:bodyPr/>
                    <a:lstStyle/>
                    <a:p>
                      <a:pPr>
                        <a:lnSpc>
                          <a:spcPct val="107000"/>
                        </a:lnSpc>
                        <a:spcAft>
                          <a:spcPts val="0"/>
                        </a:spcAft>
                      </a:pPr>
                      <a:r>
                        <a:rPr lang="en-US" sz="1000" b="1" i="0" u="none" strike="noStrike" cap="none" dirty="0">
                          <a:solidFill>
                            <a:schemeClr val="lt1"/>
                          </a:solidFill>
                          <a:effectLst/>
                          <a:latin typeface="+mn-lt"/>
                          <a:ea typeface="+mn-ea"/>
                          <a:cs typeface="+mn-cs"/>
                          <a:sym typeface="Arial"/>
                        </a:rPr>
                        <a:t>4</a:t>
                      </a:r>
                      <a:r>
                        <a:rPr lang="en-US" sz="1000" b="1" i="0" u="none" strike="noStrike" cap="none" baseline="30000" dirty="0">
                          <a:solidFill>
                            <a:schemeClr val="lt1"/>
                          </a:solidFill>
                          <a:effectLst/>
                          <a:latin typeface="+mn-lt"/>
                          <a:ea typeface="+mn-ea"/>
                          <a:cs typeface="+mn-cs"/>
                          <a:sym typeface="Arial"/>
                        </a:rPr>
                        <a:t>th</a:t>
                      </a:r>
                      <a:r>
                        <a:rPr lang="en-US" sz="1000" b="1" i="0" u="none" strike="noStrike" cap="none" dirty="0">
                          <a:solidFill>
                            <a:schemeClr val="lt1"/>
                          </a:solidFill>
                          <a:effectLst/>
                          <a:latin typeface="+mn-lt"/>
                          <a:ea typeface="+mn-ea"/>
                          <a:cs typeface="+mn-cs"/>
                          <a:sym typeface="Arial"/>
                        </a:rPr>
                        <a:t> session</a:t>
                      </a:r>
                    </a:p>
                  </a:txBody>
                  <a:tcPr marL="23537" marR="23537" marT="0" marB="0"/>
                </a:tc>
                <a:tc>
                  <a:txBody>
                    <a:bodyPr/>
                    <a:lstStyle/>
                    <a:p>
                      <a:pPr marL="0" marR="0" lvl="0" indent="0" algn="l" rtl="0" eaLnBrk="1" fontAlgn="auto" latinLnBrk="0" hangingPunct="1">
                        <a:lnSpc>
                          <a:spcPct val="107000"/>
                        </a:lnSpc>
                        <a:spcBef>
                          <a:spcPts val="0"/>
                        </a:spcBef>
                        <a:spcAft>
                          <a:spcPts val="0"/>
                        </a:spcAft>
                        <a:buClr>
                          <a:srgbClr val="000000"/>
                        </a:buClr>
                        <a:buSzTx/>
                        <a:buFont typeface="Arial"/>
                        <a:buNone/>
                      </a:pPr>
                      <a:r>
                        <a:rPr lang="en-US" sz="1000" b="0" i="0" u="none" strike="noStrike" cap="none" dirty="0">
                          <a:solidFill>
                            <a:schemeClr val="dk1"/>
                          </a:solidFill>
                          <a:effectLst/>
                          <a:latin typeface="Calibri"/>
                          <a:ea typeface="+mn-ea"/>
                          <a:cs typeface="+mn-cs"/>
                          <a:sym typeface="Arial"/>
                        </a:rPr>
                        <a:t>16.10-17.00: </a:t>
                      </a:r>
                      <a:r>
                        <a:rPr lang="en-US" sz="1000" b="1" i="0" u="none" strike="noStrike" cap="none" dirty="0">
                          <a:solidFill>
                            <a:schemeClr val="dk1"/>
                          </a:solidFill>
                          <a:effectLst/>
                          <a:latin typeface="Calibri"/>
                          <a:ea typeface="+mn-ea"/>
                          <a:cs typeface="+mn-cs"/>
                          <a:sym typeface="Arial"/>
                        </a:rPr>
                        <a:t>Panel#2</a:t>
                      </a:r>
                      <a:r>
                        <a:rPr lang="en-US" sz="1000" b="0" i="0" u="none" strike="noStrike" cap="none" dirty="0">
                          <a:solidFill>
                            <a:schemeClr val="dk1"/>
                          </a:solidFill>
                          <a:effectLst/>
                          <a:latin typeface="Calibri"/>
                          <a:ea typeface="+mn-ea"/>
                          <a:cs typeface="+mn-cs"/>
                          <a:sym typeface="Arial"/>
                        </a:rPr>
                        <a:t> :</a:t>
                      </a:r>
                      <a:r>
                        <a:rPr lang="en-US" sz="1000" b="0" i="0" u="none" strike="noStrike" cap="none" dirty="0">
                          <a:solidFill>
                            <a:schemeClr val="dk1"/>
                          </a:solidFill>
                          <a:effectLst/>
                          <a:latin typeface="Calibri"/>
                          <a:ea typeface="+mn-ea"/>
                          <a:cs typeface="+mn-cs"/>
                        </a:rPr>
                        <a:t>  </a:t>
                      </a:r>
                      <a:endParaRPr lang="en-US" sz="1000" b="0" i="0" u="none" strike="noStrike" cap="none" dirty="0">
                        <a:solidFill>
                          <a:schemeClr val="dk1"/>
                        </a:solidFill>
                        <a:effectLst/>
                        <a:latin typeface="Calibri"/>
                        <a:ea typeface="+mn-ea"/>
                        <a:cs typeface="+mn-cs"/>
                        <a:sym typeface="Arial"/>
                      </a:endParaRPr>
                    </a:p>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n-US" sz="1000" b="0" i="0" u="none" strike="noStrike" cap="none" dirty="0">
                          <a:solidFill>
                            <a:schemeClr val="dk1"/>
                          </a:solidFill>
                          <a:effectLst/>
                          <a:latin typeface="Calibri"/>
                          <a:ea typeface="+mn-ea"/>
                          <a:cs typeface="+mn-cs"/>
                          <a:sym typeface="Arial"/>
                        </a:rPr>
                        <a:t>“6G Drivers for Verticals”</a:t>
                      </a:r>
                      <a:endParaRPr lang="en-GB" sz="1000" b="0" i="0" u="none" strike="noStrike" cap="none">
                        <a:solidFill>
                          <a:srgbClr val="FFC000"/>
                        </a:solidFill>
                        <a:effectLst/>
                        <a:latin typeface="Calibri"/>
                        <a:ea typeface="+mn-ea"/>
                        <a:cs typeface="+mn-cs"/>
                        <a:sym typeface="Arial"/>
                      </a:endParaRPr>
                    </a:p>
                  </a:txBody>
                  <a:tcPr marL="23537" marR="23537" marT="0" marB="0"/>
                </a:tc>
                <a:tc>
                  <a:txBody>
                    <a:bodyPr/>
                    <a:lstStyle/>
                    <a:p>
                      <a:pPr marL="0" marR="0" lvl="0" indent="0" algn="l" rtl="0" eaLnBrk="1" fontAlgn="auto" latinLnBrk="0" hangingPunct="1">
                        <a:lnSpc>
                          <a:spcPct val="107000"/>
                        </a:lnSpc>
                        <a:spcBef>
                          <a:spcPts val="0"/>
                        </a:spcBef>
                        <a:spcAft>
                          <a:spcPts val="0"/>
                        </a:spcAft>
                        <a:buClr>
                          <a:srgbClr val="000000"/>
                        </a:buClr>
                        <a:buSzTx/>
                        <a:buFont typeface="Arial"/>
                        <a:buNone/>
                      </a:pPr>
                      <a:r>
                        <a:rPr lang="en-US" sz="1000" b="0" i="0" u="none" strike="noStrike" cap="none" dirty="0">
                          <a:solidFill>
                            <a:schemeClr val="dk1"/>
                          </a:solidFill>
                          <a:effectLst/>
                          <a:latin typeface="Calibri"/>
                          <a:ea typeface="+mn-ea"/>
                          <a:cs typeface="+mn-cs"/>
                          <a:sym typeface="Arial"/>
                        </a:rPr>
                        <a:t>16.00-17.00: </a:t>
                      </a:r>
                      <a:r>
                        <a:rPr lang="es-ES" sz="1000" b="1" i="0" u="none" strike="noStrike" cap="none" dirty="0">
                          <a:solidFill>
                            <a:schemeClr val="dk1"/>
                          </a:solidFill>
                          <a:effectLst/>
                          <a:latin typeface="Calibri"/>
                          <a:ea typeface="+mn-ea"/>
                          <a:cs typeface="+mn-cs"/>
                          <a:sym typeface="Arial"/>
                        </a:rPr>
                        <a:t>Panel#3</a:t>
                      </a:r>
                      <a:r>
                        <a:rPr lang="es-ES" sz="1000" b="0" i="0" u="none" strike="noStrike" cap="none" dirty="0">
                          <a:solidFill>
                            <a:schemeClr val="dk1"/>
                          </a:solidFill>
                          <a:effectLst/>
                          <a:latin typeface="Calibri"/>
                          <a:ea typeface="+mn-ea"/>
                          <a:cs typeface="+mn-cs"/>
                          <a:sym typeface="Arial"/>
                        </a:rPr>
                        <a:t>:</a:t>
                      </a:r>
                      <a:r>
                        <a:rPr lang="es-ES" sz="1000" b="0" i="0" u="none" strike="noStrike" cap="none" dirty="0">
                          <a:solidFill>
                            <a:schemeClr val="dk1"/>
                          </a:solidFill>
                          <a:effectLst/>
                          <a:latin typeface="Calibri"/>
                          <a:ea typeface="+mn-ea"/>
                          <a:cs typeface="+mn-cs"/>
                        </a:rPr>
                        <a:t> </a:t>
                      </a:r>
                      <a:endParaRPr lang="es-ES" sz="1000" b="0" i="0" u="none" strike="noStrike" cap="none" dirty="0">
                        <a:solidFill>
                          <a:schemeClr val="dk1"/>
                        </a:solidFill>
                        <a:effectLst/>
                        <a:latin typeface="Calibri"/>
                        <a:ea typeface="+mn-ea"/>
                        <a:cs typeface="+mn-cs"/>
                        <a:sym typeface="Arial"/>
                      </a:endParaRPr>
                    </a:p>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s-ES" sz="1000" b="0" i="0" u="none" strike="noStrike" cap="none" dirty="0">
                          <a:solidFill>
                            <a:schemeClr val="dk1"/>
                          </a:solidFill>
                          <a:effectLst/>
                          <a:latin typeface="Calibri"/>
                          <a:ea typeface="+mn-ea"/>
                          <a:cs typeface="+mn-cs"/>
                          <a:sym typeface="Arial"/>
                        </a:rPr>
                        <a:t>“</a:t>
                      </a:r>
                      <a:r>
                        <a:rPr lang="es-ES" sz="1000" b="0" i="0" u="none" strike="noStrike" cap="none" dirty="0" err="1">
                          <a:solidFill>
                            <a:schemeClr val="dk1"/>
                          </a:solidFill>
                          <a:effectLst/>
                          <a:latin typeface="Calibri"/>
                          <a:ea typeface="+mn-ea"/>
                          <a:cs typeface="+mn-cs"/>
                          <a:sym typeface="Arial"/>
                        </a:rPr>
                        <a:t>Building</a:t>
                      </a:r>
                      <a:r>
                        <a:rPr lang="es-ES" sz="1000" b="0" i="0" u="none" strike="noStrike" cap="none" dirty="0">
                          <a:solidFill>
                            <a:schemeClr val="dk1"/>
                          </a:solidFill>
                          <a:effectLst/>
                          <a:latin typeface="Calibri"/>
                          <a:ea typeface="+mn-ea"/>
                          <a:cs typeface="+mn-cs"/>
                          <a:sym typeface="Arial"/>
                        </a:rPr>
                        <a:t> a Global 6G View”</a:t>
                      </a:r>
                    </a:p>
                  </a:txBody>
                  <a:tcPr marL="23537" marR="23537" marT="0" marB="0"/>
                </a:tc>
                <a:tc>
                  <a:txBody>
                    <a:bodyPr/>
                    <a:lstStyle/>
                    <a:p>
                      <a:pPr>
                        <a:lnSpc>
                          <a:spcPct val="107000"/>
                        </a:lnSpc>
                        <a:spcAft>
                          <a:spcPts val="0"/>
                        </a:spcAft>
                      </a:pPr>
                      <a:endParaRPr lang="en-GB" sz="1000" b="0" i="0" u="none" strike="noStrike" cap="none" dirty="0">
                        <a:solidFill>
                          <a:schemeClr val="dk1"/>
                        </a:solidFill>
                        <a:effectLst/>
                        <a:latin typeface="Calibri"/>
                        <a:ea typeface="+mn-ea"/>
                        <a:cs typeface="+mn-cs"/>
                        <a:sym typeface="Arial"/>
                      </a:endParaRPr>
                    </a:p>
                  </a:txBody>
                  <a:tcPr marL="23537" marR="23537" marT="0" marB="0"/>
                </a:tc>
                <a:extLst>
                  <a:ext uri="{0D108BD9-81ED-4DB2-BD59-A6C34878D82A}">
                    <a16:rowId xmlns:a16="http://schemas.microsoft.com/office/drawing/2014/main" val="84681407"/>
                  </a:ext>
                </a:extLst>
              </a:tr>
            </a:tbl>
          </a:graphicData>
        </a:graphic>
      </p:graphicFrame>
      <p:sp>
        <p:nvSpPr>
          <p:cNvPr id="6" name="AutoShape 14">
            <a:extLst>
              <a:ext uri="{FF2B5EF4-FFF2-40B4-BE49-F238E27FC236}">
                <a16:creationId xmlns:a16="http://schemas.microsoft.com/office/drawing/2014/main" id="{7E4F8634-0EF0-3E40-1D2A-EBAC93734440}"/>
              </a:ext>
            </a:extLst>
          </p:cNvPr>
          <p:cNvSpPr>
            <a:spLocks noChangeArrowheads="1"/>
          </p:cNvSpPr>
          <p:nvPr/>
        </p:nvSpPr>
        <p:spPr bwMode="auto">
          <a:xfrm>
            <a:off x="7938" y="4852533"/>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 name="TextBox 8">
            <a:extLst>
              <a:ext uri="{FF2B5EF4-FFF2-40B4-BE49-F238E27FC236}">
                <a16:creationId xmlns:a16="http://schemas.microsoft.com/office/drawing/2014/main" id="{4CF170C1-4296-1761-514A-D5DAA690B49A}"/>
              </a:ext>
            </a:extLst>
          </p:cNvPr>
          <p:cNvSpPr txBox="1">
            <a:spLocks noChangeArrowheads="1"/>
          </p:cNvSpPr>
          <p:nvPr/>
        </p:nvSpPr>
        <p:spPr bwMode="auto">
          <a:xfrm>
            <a:off x="1588" y="4846183"/>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50" dirty="0">
                <a:solidFill>
                  <a:schemeClr val="bg1"/>
                </a:solidFill>
                <a:latin typeface="Arial" panose="020B0604020202020204" pitchFamily="34" charset="0"/>
              </a:rPr>
              <a:t>SP-240456 </a:t>
            </a:r>
            <a:r>
              <a:rPr lang="en-GB" altLang="en-US" sz="1000" dirty="0">
                <a:solidFill>
                  <a:schemeClr val="bg1"/>
                </a:solidFill>
                <a:latin typeface="Arial" panose="020B0604020202020204" pitchFamily="34" charset="0"/>
              </a:rPr>
              <a:t>(rev. of SP-240430)</a:t>
            </a:r>
            <a:r>
              <a:rPr lang="en-GB" altLang="en-US" sz="1050" dirty="0">
                <a:solidFill>
                  <a:schemeClr val="bg1"/>
                </a:solidFill>
                <a:latin typeface="Arial" panose="020B0604020202020204" pitchFamily="34" charset="0"/>
              </a:rPr>
              <a:t> </a:t>
            </a:r>
            <a:r>
              <a:rPr lang="en-GB" altLang="en-US" sz="900" dirty="0">
                <a:solidFill>
                  <a:schemeClr val="bg1"/>
                </a:solidFill>
                <a:latin typeface="Arial" panose="020B0604020202020204" pitchFamily="34" charset="0"/>
              </a:rPr>
              <a:t>- </a:t>
            </a:r>
            <a:r>
              <a:rPr lang="en-GB" altLang="en-US" sz="1000" dirty="0">
                <a:solidFill>
                  <a:schemeClr val="bg1"/>
                </a:solidFill>
                <a:latin typeface="Arial" panose="020B0604020202020204" pitchFamily="34" charset="0"/>
              </a:rPr>
              <a:t>3GPP SA#103</a:t>
            </a:r>
            <a:r>
              <a:rPr lang="en-GB" sz="1000" dirty="0">
                <a:solidFill>
                  <a:schemeClr val="bg1"/>
                </a:solidFill>
                <a:latin typeface="Arial" panose="020B0604020202020204" pitchFamily="34" charset="0"/>
              </a:rPr>
              <a:t>, 19 - 22 March 2024, Maastricht, Netherland</a:t>
            </a:r>
            <a:endParaRPr lang="en-GB" altLang="en-US" sz="1000" dirty="0">
              <a:solidFill>
                <a:schemeClr val="bg1"/>
              </a:solidFill>
              <a:latin typeface="Arial" panose="020B0604020202020204" pitchFamily="34" charset="0"/>
            </a:endParaRPr>
          </a:p>
        </p:txBody>
      </p:sp>
    </p:spTree>
    <p:extLst>
      <p:ext uri="{BB962C8B-B14F-4D97-AF65-F5344CB8AC3E}">
        <p14:creationId xmlns:p14="http://schemas.microsoft.com/office/powerpoint/2010/main" val="373288030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7463" y="2071688"/>
            <a:ext cx="7772400" cy="1101725"/>
          </a:xfrm>
        </p:spPr>
        <p:txBody>
          <a:bodyPr/>
          <a:lstStyle/>
          <a:p>
            <a:pPr>
              <a:defRPr/>
            </a:pP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sp>
        <p:nvSpPr>
          <p:cNvPr id="25603"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975475" y="3657600"/>
            <a:ext cx="14606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000" b="1" u="sng">
                <a:latin typeface="Arial" panose="020B0604020202020204" pitchFamily="34" charset="0"/>
              </a:rPr>
              <a:t>Puneet Jain</a:t>
            </a:r>
          </a:p>
          <a:p>
            <a:pPr>
              <a:spcBef>
                <a:spcPct val="0"/>
              </a:spcBef>
              <a:buFontTx/>
              <a:buNone/>
            </a:pPr>
            <a:r>
              <a:rPr lang="en-US" altLang="en-US" sz="1000">
                <a:latin typeface="Arial" panose="020B0604020202020204" pitchFamily="34" charset="0"/>
              </a:rPr>
              <a:t>Chair of 3GPP SA</a:t>
            </a:r>
          </a:p>
          <a:p>
            <a:pPr>
              <a:spcBef>
                <a:spcPct val="0"/>
              </a:spcBef>
              <a:buFontTx/>
              <a:buNone/>
            </a:pPr>
            <a:r>
              <a:rPr lang="en-US" altLang="en-US" sz="1000">
                <a:latin typeface="Arial" panose="020B0604020202020204" pitchFamily="34" charset="0"/>
                <a:hlinkClick r:id="rId3"/>
              </a:rPr>
              <a:t>puneet.jain@intel.com</a:t>
            </a:r>
            <a:endParaRPr lang="en-US" altLang="en-US" sz="1000">
              <a:latin typeface="Arial" panose="020B0604020202020204" pitchFamily="34" charset="0"/>
            </a:endParaRPr>
          </a:p>
          <a:p>
            <a:pPr>
              <a:spcBef>
                <a:spcPct val="0"/>
              </a:spcBef>
              <a:buFontTx/>
              <a:buNone/>
            </a:pPr>
            <a:r>
              <a:rPr lang="en-US" altLang="en-US" sz="1000">
                <a:latin typeface="Arial" panose="020B0604020202020204" pitchFamily="34" charset="0"/>
                <a:hlinkClick r:id="rId4"/>
              </a:rPr>
              <a:t>www.3gpp.org</a:t>
            </a:r>
            <a:endParaRPr lang="en-US" altLang="en-US" sz="1000">
              <a:latin typeface="Arial" panose="020B0604020202020204" pitchFamily="34" charset="0"/>
            </a:endParaRPr>
          </a:p>
        </p:txBody>
      </p:sp>
      <p:pic>
        <p:nvPicPr>
          <p:cNvPr id="25604" name="Picture 8" descr="webpage.jpg">
            <a:extLst>
              <a:ext uri="{FF2B5EF4-FFF2-40B4-BE49-F238E27FC236}">
                <a16:creationId xmlns:a16="http://schemas.microsoft.com/office/drawing/2014/main" id="{DD34EB73-2A95-4CEC-9870-5F6C19292BD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32563" y="1587500"/>
            <a:ext cx="2408237"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utoShape 14">
            <a:extLst>
              <a:ext uri="{FF2B5EF4-FFF2-40B4-BE49-F238E27FC236}">
                <a16:creationId xmlns:a16="http://schemas.microsoft.com/office/drawing/2014/main" id="{69A7DED4-40D3-2693-46EF-BA998AACF10B}"/>
              </a:ext>
            </a:extLst>
          </p:cNvPr>
          <p:cNvSpPr>
            <a:spLocks noChangeArrowheads="1"/>
          </p:cNvSpPr>
          <p:nvPr/>
        </p:nvSpPr>
        <p:spPr bwMode="auto">
          <a:xfrm>
            <a:off x="7938" y="4841379"/>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3" name="TextBox 8">
            <a:extLst>
              <a:ext uri="{FF2B5EF4-FFF2-40B4-BE49-F238E27FC236}">
                <a16:creationId xmlns:a16="http://schemas.microsoft.com/office/drawing/2014/main" id="{82E048D6-73B3-C49F-7932-EE26AAAEAF74}"/>
              </a:ext>
            </a:extLst>
          </p:cNvPr>
          <p:cNvSpPr txBox="1">
            <a:spLocks noChangeArrowheads="1"/>
          </p:cNvSpPr>
          <p:nvPr/>
        </p:nvSpPr>
        <p:spPr bwMode="auto">
          <a:xfrm>
            <a:off x="1588" y="4835029"/>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SP-240430 </a:t>
            </a:r>
            <a:r>
              <a:rPr lang="en-GB" altLang="en-US" sz="800" dirty="0">
                <a:solidFill>
                  <a:schemeClr val="bg1"/>
                </a:solidFill>
                <a:latin typeface="Arial" panose="020B0604020202020204" pitchFamily="34" charset="0"/>
              </a:rPr>
              <a:t>-  </a:t>
            </a:r>
            <a:r>
              <a:rPr lang="en-GB" altLang="en-US" sz="1000" dirty="0">
                <a:solidFill>
                  <a:schemeClr val="bg1"/>
                </a:solidFill>
                <a:latin typeface="Arial" panose="020B0604020202020204" pitchFamily="34" charset="0"/>
              </a:rPr>
              <a:t>3GPP SA#103</a:t>
            </a:r>
            <a:r>
              <a:rPr lang="en-GB" sz="1000" dirty="0">
                <a:solidFill>
                  <a:schemeClr val="bg1"/>
                </a:solidFill>
                <a:latin typeface="Arial" panose="020B0604020202020204" pitchFamily="34" charset="0"/>
              </a:rPr>
              <a:t>, 19 - 22 March 2024, Maastricht, Netherland</a:t>
            </a:r>
            <a:endParaRPr lang="en-GB" altLang="en-US" sz="1000" dirty="0">
              <a:solidFill>
                <a:schemeClr val="bg1"/>
              </a:solidFill>
              <a:latin typeface="Arial" panose="020B0604020202020204" pitchFamily="34" charset="0"/>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2048</TotalTime>
  <Words>785</Words>
  <Application>Microsoft Office PowerPoint</Application>
  <PresentationFormat>On-screen Show (16:9)</PresentationFormat>
  <Paragraphs>101</Paragraphs>
  <Slides>6</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6</vt:i4>
      </vt:variant>
    </vt:vector>
  </HeadingPairs>
  <TitlesOfParts>
    <vt:vector size="11" baseType="lpstr">
      <vt:lpstr>Arial</vt:lpstr>
      <vt:lpstr>Calibri</vt:lpstr>
      <vt:lpstr>Times New Roman</vt:lpstr>
      <vt:lpstr>Office Theme</vt:lpstr>
      <vt:lpstr>Custom Design</vt:lpstr>
      <vt:lpstr>PowerPoint Presentation</vt:lpstr>
      <vt:lpstr>Stage 1 Workshop on IMT2030 Use Cases (1/3)</vt:lpstr>
      <vt:lpstr>Stage 1 Workshop on IMT2030 Use Cases (2/3)</vt:lpstr>
      <vt:lpstr>Stage 1 Workshop on IMT2030 Use Cases (3/3)</vt:lpstr>
      <vt:lpstr>PowerPoint Presentation</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Edward Hall</dc:creator>
  <cp:lastModifiedBy>AS</cp:lastModifiedBy>
  <cp:revision>62</cp:revision>
  <dcterms:modified xsi:type="dcterms:W3CDTF">2024-03-20T08:53:54Z</dcterms:modified>
</cp:coreProperties>
</file>